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5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D350A-C6B8-4A79-A25E-DC1ECF902319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70EA4-5E7D-45E9-AFD2-F7310E258A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83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4618A2-0B40-4850-935F-C098294625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CF02916-64C8-4D48-B35D-61D7385D9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F37646-0662-46D4-AA08-FC54728C9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2CA4-856D-4DFD-A4F5-35864D6E3CE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D37BDD-EFD1-4C82-9FEA-689D8C1D9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F4A917-1CBE-4739-8A77-754214EF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F267-B20D-41E2-952F-1A4A0F8298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63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493E44-D5B5-4E31-A7C4-9CC17F3FA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CBC420-CC45-41F3-AB90-3A2C8B715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E2A385-83E2-4723-A08C-2DFC3C0A0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2CA4-856D-4DFD-A4F5-35864D6E3CE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CA622D-7FB5-47E4-A9C5-7125423F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28491D-7A6B-4E42-8686-6FE1ECA35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F267-B20D-41E2-952F-1A4A0F8298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70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8DC702-D546-4B8A-9866-29A07E3B5B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A15B0D3-92D3-4ED9-9728-1596E0365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C8FED1-87EE-4268-AE4A-83E64BA2D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2CA4-856D-4DFD-A4F5-35864D6E3CE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EACA17-AA08-4437-AB30-0C7C6228F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7A5673-F9B2-4E53-9CAD-A2F933E11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F267-B20D-41E2-952F-1A4A0F8298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85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01C8D5-15F3-4553-9576-4C4F612F9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BCAAC5-533D-4853-B547-925981D62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5166A2-EB33-43F8-ABBE-BDC74A781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2CA4-856D-4DFD-A4F5-35864D6E3CE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F24917-E560-4489-8C80-90BF9C691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7C03FA-8C35-459D-9418-6DA5D2AD7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F267-B20D-41E2-952F-1A4A0F8298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56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06A0AE-66A2-4289-B5CE-15BE727AA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822A22-E42D-420A-86D8-BF83A55AF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64E804-2593-4954-AC0A-49ECD88D0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2CA4-856D-4DFD-A4F5-35864D6E3CE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CE2490-8794-45F6-B310-94B8E8333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3A921C-B51F-4724-8272-019664A79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F267-B20D-41E2-952F-1A4A0F8298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86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DAFBF0-79CA-4747-AE14-8D288C57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1E119E-8D6C-4AC2-AA78-755734DB26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763F53B-8D35-4B8E-BD3E-3688AD1D7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721D0B-D055-4AA9-A032-14E9AE56C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2CA4-856D-4DFD-A4F5-35864D6E3CE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4B475D-8C1E-49B6-A7BF-C48C3F7E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393F15-6E45-4CC0-A48C-324E86362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F267-B20D-41E2-952F-1A4A0F8298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51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6FAA49-0C15-4FBB-9520-CD66AF7EB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763DD2-2988-4861-8E81-E4AD41E39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5F7DF7A-1EEC-4444-B1F8-0AE039D45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5C166AC-4314-4B32-B7DD-A4CE90ACA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D1D1284-EAAA-43C3-B953-372FD78F8C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5193570-3A38-4D69-9E59-D471E280D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2CA4-856D-4DFD-A4F5-35864D6E3CE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E77FCED-B929-4D66-971F-6EB7B25FB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44E95A9-20A0-4330-8E55-19B04698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F267-B20D-41E2-952F-1A4A0F8298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479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896D4F-6D6B-438F-A025-2AC18AEED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E87CFC2-A40C-42E4-B99C-E00DD2F7F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2CA4-856D-4DFD-A4F5-35864D6E3CE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C8C88EE-3E1B-4612-AEF9-9D9A13606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49757CD-198E-4D96-A500-9B783CFC6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F267-B20D-41E2-952F-1A4A0F8298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41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FB70E7D-E302-4F0B-9940-A447AAA63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2CA4-856D-4DFD-A4F5-35864D6E3CE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83019AA-BDA1-43B3-8E97-38A7B7D8C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0635F20-B09B-4431-9DA4-398D54FD5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F267-B20D-41E2-952F-1A4A0F8298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34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11087-C855-42C7-876F-F6E263C8F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855B27-250C-4351-B407-467FF01E2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D1FB46-2B52-4422-A3FD-49D412F65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4A9B5E-CB45-49E5-B588-987126BD9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2CA4-856D-4DFD-A4F5-35864D6E3CE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DC011C-934A-4505-862E-9995E9203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5377C8-AF30-48D5-8DAA-0F65050B0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F267-B20D-41E2-952F-1A4A0F8298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44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4BD73E-8B57-4E96-8472-4FFAEB8E0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7535C12-8307-427A-9CF3-C916A829AC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64DAA4-788C-4831-B4B8-77503EA0F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63140C-296A-44A8-B149-4C22FDCB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2CA4-856D-4DFD-A4F5-35864D6E3CE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D62189-0978-47C7-94D6-0EFEEF98A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08D4F8-4135-4B28-B553-651A50889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F267-B20D-41E2-952F-1A4A0F8298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92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EC6F17A-41F7-45BC-8AA3-FCBA3C426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149208-AE38-4A55-BE9B-308C66FF1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DC62C9-0BB4-4E62-9651-C354577DCD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12CA4-856D-4DFD-A4F5-35864D6E3CE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D9043B-0F3A-4FFA-842A-367BCBE21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8745F0-904C-479B-84BE-499AC00CB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1F267-B20D-41E2-952F-1A4A0F8298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8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ED63915-5DB1-48CE-8EEC-A94C289469C3}"/>
              </a:ext>
            </a:extLst>
          </p:cNvPr>
          <p:cNvSpPr/>
          <p:nvPr/>
        </p:nvSpPr>
        <p:spPr>
          <a:xfrm>
            <a:off x="365711" y="4376347"/>
            <a:ext cx="6730438" cy="9553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1F3E7FB5-0774-4782-9EC3-E9EDA42164B8}"/>
              </a:ext>
            </a:extLst>
          </p:cNvPr>
          <p:cNvGrpSpPr/>
          <p:nvPr/>
        </p:nvGrpSpPr>
        <p:grpSpPr>
          <a:xfrm>
            <a:off x="3158520" y="3160704"/>
            <a:ext cx="1412087" cy="2101242"/>
            <a:chOff x="0" y="0"/>
            <a:chExt cx="951908" cy="916615"/>
          </a:xfrm>
        </p:grpSpPr>
        <p:sp>
          <p:nvSpPr>
            <p:cNvPr id="932" name="Corde 931">
              <a:extLst>
                <a:ext uri="{FF2B5EF4-FFF2-40B4-BE49-F238E27FC236}">
                  <a16:creationId xmlns:a16="http://schemas.microsoft.com/office/drawing/2014/main" id="{9D1A339C-E98C-4E72-B75E-F2DFBFBF963A}"/>
                </a:ext>
              </a:extLst>
            </p:cNvPr>
            <p:cNvSpPr/>
            <p:nvPr/>
          </p:nvSpPr>
          <p:spPr>
            <a:xfrm rot="6849353">
              <a:off x="-29547" y="137316"/>
              <a:ext cx="715728" cy="656633"/>
            </a:xfrm>
            <a:prstGeom prst="chord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sz="2400"/>
            </a:p>
          </p:txBody>
        </p:sp>
        <p:sp>
          <p:nvSpPr>
            <p:cNvPr id="933" name="Corde 932">
              <a:extLst>
                <a:ext uri="{FF2B5EF4-FFF2-40B4-BE49-F238E27FC236}">
                  <a16:creationId xmlns:a16="http://schemas.microsoft.com/office/drawing/2014/main" id="{F981C3A0-60BF-4F77-A698-3BE54676D4BB}"/>
                </a:ext>
              </a:extLst>
            </p:cNvPr>
            <p:cNvSpPr/>
            <p:nvPr/>
          </p:nvSpPr>
          <p:spPr>
            <a:xfrm rot="6849353">
              <a:off x="34906" y="130013"/>
              <a:ext cx="916615" cy="656590"/>
            </a:xfrm>
            <a:prstGeom prst="chord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sz="2400"/>
            </a:p>
          </p:txBody>
        </p:sp>
        <p:sp>
          <p:nvSpPr>
            <p:cNvPr id="934" name="Corde 933">
              <a:extLst>
                <a:ext uri="{FF2B5EF4-FFF2-40B4-BE49-F238E27FC236}">
                  <a16:creationId xmlns:a16="http://schemas.microsoft.com/office/drawing/2014/main" id="{2662CB7B-ED58-405C-BB5F-8DB5381CB286}"/>
                </a:ext>
              </a:extLst>
            </p:cNvPr>
            <p:cNvSpPr/>
            <p:nvPr/>
          </p:nvSpPr>
          <p:spPr>
            <a:xfrm rot="6849353">
              <a:off x="265728" y="137316"/>
              <a:ext cx="715728" cy="656633"/>
            </a:xfrm>
            <a:prstGeom prst="chord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sz="2400"/>
            </a:p>
          </p:txBody>
        </p:sp>
      </p:grpSp>
      <p:sp>
        <p:nvSpPr>
          <p:cNvPr id="7" name="Zone de texte 4">
            <a:extLst>
              <a:ext uri="{FF2B5EF4-FFF2-40B4-BE49-F238E27FC236}">
                <a16:creationId xmlns:a16="http://schemas.microsoft.com/office/drawing/2014/main" id="{6F31BDC5-BFB1-438C-87A1-1E83566EED30}"/>
              </a:ext>
            </a:extLst>
          </p:cNvPr>
          <p:cNvSpPr txBox="1"/>
          <p:nvPr/>
        </p:nvSpPr>
        <p:spPr>
          <a:xfrm>
            <a:off x="1580148" y="4550729"/>
            <a:ext cx="1161845" cy="28920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Clairière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 de texte 5">
            <a:extLst>
              <a:ext uri="{FF2B5EF4-FFF2-40B4-BE49-F238E27FC236}">
                <a16:creationId xmlns:a16="http://schemas.microsoft.com/office/drawing/2014/main" id="{DBFFB84E-B0DB-4ECA-BCE4-9842BFBA2812}"/>
              </a:ext>
            </a:extLst>
          </p:cNvPr>
          <p:cNvSpPr txBox="1"/>
          <p:nvPr/>
        </p:nvSpPr>
        <p:spPr>
          <a:xfrm>
            <a:off x="3073950" y="4544180"/>
            <a:ext cx="1161845" cy="28920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Lisière</a:t>
            </a:r>
            <a:endParaRPr lang="fr-F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 de texte 6">
            <a:extLst>
              <a:ext uri="{FF2B5EF4-FFF2-40B4-BE49-F238E27FC236}">
                <a16:creationId xmlns:a16="http://schemas.microsoft.com/office/drawing/2014/main" id="{3C413F71-0576-4CF0-B0B4-74DBB758EDF5}"/>
              </a:ext>
            </a:extLst>
          </p:cNvPr>
          <p:cNvSpPr txBox="1"/>
          <p:nvPr/>
        </p:nvSpPr>
        <p:spPr>
          <a:xfrm>
            <a:off x="5667558" y="4542643"/>
            <a:ext cx="1161845" cy="28920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Forêt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01" name="Groupe 1000">
            <a:extLst>
              <a:ext uri="{FF2B5EF4-FFF2-40B4-BE49-F238E27FC236}">
                <a16:creationId xmlns:a16="http://schemas.microsoft.com/office/drawing/2014/main" id="{88E95AB1-CB93-4504-BBC3-701136D9F1EE}"/>
              </a:ext>
            </a:extLst>
          </p:cNvPr>
          <p:cNvGrpSpPr/>
          <p:nvPr/>
        </p:nvGrpSpPr>
        <p:grpSpPr>
          <a:xfrm>
            <a:off x="3469133" y="332508"/>
            <a:ext cx="4478241" cy="4118927"/>
            <a:chOff x="3469133" y="332508"/>
            <a:chExt cx="4478241" cy="4118927"/>
          </a:xfrm>
        </p:grpSpPr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E49D763F-D1A4-4910-8C7B-EE935FE0CD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52517" y="332508"/>
              <a:ext cx="1935619" cy="4085333"/>
              <a:chOff x="7163" y="2085"/>
              <a:chExt cx="1978" cy="3431"/>
            </a:xfrm>
          </p:grpSpPr>
          <p:grpSp>
            <p:nvGrpSpPr>
              <p:cNvPr id="905" name="Group 3">
                <a:extLst>
                  <a:ext uri="{FF2B5EF4-FFF2-40B4-BE49-F238E27FC236}">
                    <a16:creationId xmlns:a16="http://schemas.microsoft.com/office/drawing/2014/main" id="{7A342639-A534-42C9-BD26-05EF6C325F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15" y="2322"/>
                <a:ext cx="899" cy="683"/>
                <a:chOff x="8175" y="2934"/>
                <a:chExt cx="1064" cy="854"/>
              </a:xfrm>
            </p:grpSpPr>
            <p:sp>
              <p:nvSpPr>
                <p:cNvPr id="930" name="Freeform 4" descr="Treillis en pointillés">
                  <a:extLst>
                    <a:ext uri="{FF2B5EF4-FFF2-40B4-BE49-F238E27FC236}">
                      <a16:creationId xmlns:a16="http://schemas.microsoft.com/office/drawing/2014/main" id="{602E7693-447C-420D-84DD-532BEE87FC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31" name="Freeform 5" descr="Diagonales en pointillés vers le bas">
                  <a:extLst>
                    <a:ext uri="{FF2B5EF4-FFF2-40B4-BE49-F238E27FC236}">
                      <a16:creationId xmlns:a16="http://schemas.microsoft.com/office/drawing/2014/main" id="{1B8200CE-1970-4E9A-8A13-1B3E8AF8FE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sp>
            <p:nvSpPr>
              <p:cNvPr id="906" name="Freeform 6" descr="Treillis en pointillés">
                <a:extLst>
                  <a:ext uri="{FF2B5EF4-FFF2-40B4-BE49-F238E27FC236}">
                    <a16:creationId xmlns:a16="http://schemas.microsoft.com/office/drawing/2014/main" id="{DB238DC3-43FB-4664-A30E-538388F145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21" y="2100"/>
                <a:ext cx="537" cy="3416"/>
              </a:xfrm>
              <a:custGeom>
                <a:avLst/>
                <a:gdLst>
                  <a:gd name="T0" fmla="*/ 11 w 537"/>
                  <a:gd name="T1" fmla="*/ 3385 h 3416"/>
                  <a:gd name="T2" fmla="*/ 78 w 537"/>
                  <a:gd name="T3" fmla="*/ 3196 h 3416"/>
                  <a:gd name="T4" fmla="*/ 135 w 537"/>
                  <a:gd name="T5" fmla="*/ 2514 h 3416"/>
                  <a:gd name="T6" fmla="*/ 154 w 537"/>
                  <a:gd name="T7" fmla="*/ 695 h 3416"/>
                  <a:gd name="T8" fmla="*/ 182 w 537"/>
                  <a:gd name="T9" fmla="*/ 98 h 3416"/>
                  <a:gd name="T10" fmla="*/ 239 w 537"/>
                  <a:gd name="T11" fmla="*/ 174 h 3416"/>
                  <a:gd name="T12" fmla="*/ 277 w 537"/>
                  <a:gd name="T13" fmla="*/ 1140 h 3416"/>
                  <a:gd name="T14" fmla="*/ 305 w 537"/>
                  <a:gd name="T15" fmla="*/ 2192 h 3416"/>
                  <a:gd name="T16" fmla="*/ 334 w 537"/>
                  <a:gd name="T17" fmla="*/ 2987 h 3416"/>
                  <a:gd name="T18" fmla="*/ 390 w 537"/>
                  <a:gd name="T19" fmla="*/ 3262 h 3416"/>
                  <a:gd name="T20" fmla="*/ 523 w 537"/>
                  <a:gd name="T21" fmla="*/ 3414 h 3416"/>
                  <a:gd name="T22" fmla="*/ 305 w 537"/>
                  <a:gd name="T23" fmla="*/ 3272 h 3416"/>
                  <a:gd name="T24" fmla="*/ 239 w 537"/>
                  <a:gd name="T25" fmla="*/ 3328 h 3416"/>
                  <a:gd name="T26" fmla="*/ 163 w 537"/>
                  <a:gd name="T27" fmla="*/ 3347 h 3416"/>
                  <a:gd name="T28" fmla="*/ 144 w 537"/>
                  <a:gd name="T29" fmla="*/ 3272 h 3416"/>
                  <a:gd name="T30" fmla="*/ 11 w 537"/>
                  <a:gd name="T31" fmla="*/ 3385 h 3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37" h="3416">
                    <a:moveTo>
                      <a:pt x="11" y="3385"/>
                    </a:moveTo>
                    <a:cubicBezTo>
                      <a:pt x="0" y="3372"/>
                      <a:pt x="57" y="3341"/>
                      <a:pt x="78" y="3196"/>
                    </a:cubicBezTo>
                    <a:cubicBezTo>
                      <a:pt x="99" y="3051"/>
                      <a:pt x="122" y="2931"/>
                      <a:pt x="135" y="2514"/>
                    </a:cubicBezTo>
                    <a:cubicBezTo>
                      <a:pt x="148" y="2097"/>
                      <a:pt x="146" y="1098"/>
                      <a:pt x="154" y="695"/>
                    </a:cubicBezTo>
                    <a:cubicBezTo>
                      <a:pt x="162" y="292"/>
                      <a:pt x="168" y="185"/>
                      <a:pt x="182" y="98"/>
                    </a:cubicBezTo>
                    <a:cubicBezTo>
                      <a:pt x="196" y="11"/>
                      <a:pt x="223" y="0"/>
                      <a:pt x="239" y="174"/>
                    </a:cubicBezTo>
                    <a:cubicBezTo>
                      <a:pt x="255" y="348"/>
                      <a:pt x="266" y="804"/>
                      <a:pt x="277" y="1140"/>
                    </a:cubicBezTo>
                    <a:cubicBezTo>
                      <a:pt x="288" y="1476"/>
                      <a:pt x="296" y="1884"/>
                      <a:pt x="305" y="2192"/>
                    </a:cubicBezTo>
                    <a:cubicBezTo>
                      <a:pt x="314" y="2500"/>
                      <a:pt x="320" y="2809"/>
                      <a:pt x="334" y="2987"/>
                    </a:cubicBezTo>
                    <a:cubicBezTo>
                      <a:pt x="348" y="3165"/>
                      <a:pt x="358" y="3191"/>
                      <a:pt x="390" y="3262"/>
                    </a:cubicBezTo>
                    <a:cubicBezTo>
                      <a:pt x="422" y="3333"/>
                      <a:pt x="537" y="3412"/>
                      <a:pt x="523" y="3414"/>
                    </a:cubicBezTo>
                    <a:cubicBezTo>
                      <a:pt x="509" y="3416"/>
                      <a:pt x="352" y="3286"/>
                      <a:pt x="305" y="3272"/>
                    </a:cubicBezTo>
                    <a:cubicBezTo>
                      <a:pt x="258" y="3258"/>
                      <a:pt x="263" y="3316"/>
                      <a:pt x="239" y="3328"/>
                    </a:cubicBezTo>
                    <a:cubicBezTo>
                      <a:pt x="215" y="3340"/>
                      <a:pt x="179" y="3356"/>
                      <a:pt x="163" y="3347"/>
                    </a:cubicBezTo>
                    <a:cubicBezTo>
                      <a:pt x="147" y="3338"/>
                      <a:pt x="168" y="3267"/>
                      <a:pt x="144" y="3272"/>
                    </a:cubicBezTo>
                    <a:cubicBezTo>
                      <a:pt x="120" y="3277"/>
                      <a:pt x="22" y="3398"/>
                      <a:pt x="11" y="3385"/>
                    </a:cubicBezTo>
                    <a:close/>
                  </a:path>
                </a:pathLst>
              </a:custGeom>
              <a:pattFill prst="dotDmnd">
                <a:fgClr>
                  <a:srgbClr val="000000"/>
                </a:fgClr>
                <a:bgClr>
                  <a:srgbClr val="FFFFFF"/>
                </a:bgClr>
              </a:patt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grpSp>
            <p:nvGrpSpPr>
              <p:cNvPr id="907" name="Group 7">
                <a:extLst>
                  <a:ext uri="{FF2B5EF4-FFF2-40B4-BE49-F238E27FC236}">
                    <a16:creationId xmlns:a16="http://schemas.microsoft.com/office/drawing/2014/main" id="{C400E6A1-3B3B-4AB7-9E4B-380B62ABF2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90" y="3624"/>
                <a:ext cx="951" cy="808"/>
                <a:chOff x="8190" y="3624"/>
                <a:chExt cx="1183" cy="958"/>
              </a:xfrm>
            </p:grpSpPr>
            <p:sp>
              <p:nvSpPr>
                <p:cNvPr id="928" name="Freeform 8" descr="Treillis en pointillés">
                  <a:extLst>
                    <a:ext uri="{FF2B5EF4-FFF2-40B4-BE49-F238E27FC236}">
                      <a16:creationId xmlns:a16="http://schemas.microsoft.com/office/drawing/2014/main" id="{4974DCF0-1FC6-4007-861E-7C3AA41D36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90" y="3624"/>
                  <a:ext cx="1038" cy="822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29" name="Freeform 9" descr="Diagonales en pointillés vers le bas">
                  <a:extLst>
                    <a:ext uri="{FF2B5EF4-FFF2-40B4-BE49-F238E27FC236}">
                      <a16:creationId xmlns:a16="http://schemas.microsoft.com/office/drawing/2014/main" id="{1AE577E1-29ED-4392-B4D9-7586F2C054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45" y="3731"/>
                  <a:ext cx="1128" cy="851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908" name="Group 10">
                <a:extLst>
                  <a:ext uri="{FF2B5EF4-FFF2-40B4-BE49-F238E27FC236}">
                    <a16:creationId xmlns:a16="http://schemas.microsoft.com/office/drawing/2014/main" id="{8F83EEA5-E884-4345-8553-DC983E02B7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53" y="2986"/>
                <a:ext cx="899" cy="779"/>
                <a:chOff x="8175" y="2934"/>
                <a:chExt cx="1064" cy="854"/>
              </a:xfrm>
            </p:grpSpPr>
            <p:sp>
              <p:nvSpPr>
                <p:cNvPr id="926" name="Freeform 11" descr="Treillis en pointillés">
                  <a:extLst>
                    <a:ext uri="{FF2B5EF4-FFF2-40B4-BE49-F238E27FC236}">
                      <a16:creationId xmlns:a16="http://schemas.microsoft.com/office/drawing/2014/main" id="{2D4F59F6-7F2A-4941-B55F-F27B853BC9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27" name="Freeform 12" descr="Diagonales en pointillés vers le bas">
                  <a:extLst>
                    <a:ext uri="{FF2B5EF4-FFF2-40B4-BE49-F238E27FC236}">
                      <a16:creationId xmlns:a16="http://schemas.microsoft.com/office/drawing/2014/main" id="{F860D14E-D1BC-4B02-9A76-BDA61E16EE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909" name="Group 13">
                <a:extLst>
                  <a:ext uri="{FF2B5EF4-FFF2-40B4-BE49-F238E27FC236}">
                    <a16:creationId xmlns:a16="http://schemas.microsoft.com/office/drawing/2014/main" id="{CE67565E-99EC-475C-BB23-8D3E3C6270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23" y="2514"/>
                <a:ext cx="921" cy="787"/>
                <a:chOff x="8175" y="2934"/>
                <a:chExt cx="1064" cy="854"/>
              </a:xfrm>
            </p:grpSpPr>
            <p:sp>
              <p:nvSpPr>
                <p:cNvPr id="924" name="Freeform 14" descr="Treillis en pointillés">
                  <a:extLst>
                    <a:ext uri="{FF2B5EF4-FFF2-40B4-BE49-F238E27FC236}">
                      <a16:creationId xmlns:a16="http://schemas.microsoft.com/office/drawing/2014/main" id="{AEEFE7F7-C085-42CF-AB60-408356AD5A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25" name="Freeform 15" descr="Diagonales en pointillés vers le bas">
                  <a:extLst>
                    <a:ext uri="{FF2B5EF4-FFF2-40B4-BE49-F238E27FC236}">
                      <a16:creationId xmlns:a16="http://schemas.microsoft.com/office/drawing/2014/main" id="{44730B2F-0444-452D-ABD8-7E4B51D464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910" name="Group 16">
                <a:extLst>
                  <a:ext uri="{FF2B5EF4-FFF2-40B4-BE49-F238E27FC236}">
                    <a16:creationId xmlns:a16="http://schemas.microsoft.com/office/drawing/2014/main" id="{A9FA904D-9FAB-4769-8E71-5420E0D8B3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163" y="3707"/>
                <a:ext cx="936" cy="817"/>
                <a:chOff x="8175" y="2934"/>
                <a:chExt cx="1064" cy="854"/>
              </a:xfrm>
            </p:grpSpPr>
            <p:sp>
              <p:nvSpPr>
                <p:cNvPr id="922" name="Freeform 17" descr="Treillis en pointillés">
                  <a:extLst>
                    <a:ext uri="{FF2B5EF4-FFF2-40B4-BE49-F238E27FC236}">
                      <a16:creationId xmlns:a16="http://schemas.microsoft.com/office/drawing/2014/main" id="{8B7C0232-016D-472D-B239-6E77735696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23" name="Freeform 18" descr="Diagonales en pointillés vers le bas">
                  <a:extLst>
                    <a:ext uri="{FF2B5EF4-FFF2-40B4-BE49-F238E27FC236}">
                      <a16:creationId xmlns:a16="http://schemas.microsoft.com/office/drawing/2014/main" id="{6B32A62C-0D9D-4AF8-974B-48BD8BCEEF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911" name="Group 19">
                <a:extLst>
                  <a:ext uri="{FF2B5EF4-FFF2-40B4-BE49-F238E27FC236}">
                    <a16:creationId xmlns:a16="http://schemas.microsoft.com/office/drawing/2014/main" id="{9C0C8C1D-DE70-418B-85C1-F7F74376A3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179" y="3081"/>
                <a:ext cx="958" cy="817"/>
                <a:chOff x="8175" y="2934"/>
                <a:chExt cx="1064" cy="854"/>
              </a:xfrm>
            </p:grpSpPr>
            <p:sp>
              <p:nvSpPr>
                <p:cNvPr id="920" name="Freeform 20" descr="Treillis en pointillés">
                  <a:extLst>
                    <a:ext uri="{FF2B5EF4-FFF2-40B4-BE49-F238E27FC236}">
                      <a16:creationId xmlns:a16="http://schemas.microsoft.com/office/drawing/2014/main" id="{CC7FFB85-82D3-4135-A985-EB19453A68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21" name="Freeform 21" descr="Diagonales en pointillés vers le bas">
                  <a:extLst>
                    <a:ext uri="{FF2B5EF4-FFF2-40B4-BE49-F238E27FC236}">
                      <a16:creationId xmlns:a16="http://schemas.microsoft.com/office/drawing/2014/main" id="{65C21D19-16F6-41C0-8C81-F271B3E561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912" name="Group 22">
                <a:extLst>
                  <a:ext uri="{FF2B5EF4-FFF2-40B4-BE49-F238E27FC236}">
                    <a16:creationId xmlns:a16="http://schemas.microsoft.com/office/drawing/2014/main" id="{9640A0BC-9C6C-4CC5-97C4-EEB2E93FC7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258" y="2679"/>
                <a:ext cx="848" cy="771"/>
                <a:chOff x="8175" y="2934"/>
                <a:chExt cx="1064" cy="854"/>
              </a:xfrm>
            </p:grpSpPr>
            <p:sp>
              <p:nvSpPr>
                <p:cNvPr id="918" name="Freeform 23" descr="Treillis en pointillés">
                  <a:extLst>
                    <a:ext uri="{FF2B5EF4-FFF2-40B4-BE49-F238E27FC236}">
                      <a16:creationId xmlns:a16="http://schemas.microsoft.com/office/drawing/2014/main" id="{96907588-16CA-49E0-B760-0D6CE5899C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19" name="Freeform 24" descr="Diagonales en pointillés vers le bas">
                  <a:extLst>
                    <a:ext uri="{FF2B5EF4-FFF2-40B4-BE49-F238E27FC236}">
                      <a16:creationId xmlns:a16="http://schemas.microsoft.com/office/drawing/2014/main" id="{864319FB-295E-4D1B-B68E-835D6A2971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sp>
            <p:nvSpPr>
              <p:cNvPr id="913" name="Freeform 25" descr="Diagonales en pointillés vers le bas">
                <a:extLst>
                  <a:ext uri="{FF2B5EF4-FFF2-40B4-BE49-F238E27FC236}">
                    <a16:creationId xmlns:a16="http://schemas.microsoft.com/office/drawing/2014/main" id="{86104EF1-01CA-4FED-92C2-9D615A4BB6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32" y="2115"/>
                <a:ext cx="430" cy="593"/>
              </a:xfrm>
              <a:custGeom>
                <a:avLst/>
                <a:gdLst>
                  <a:gd name="T0" fmla="*/ 383 w 430"/>
                  <a:gd name="T1" fmla="*/ 53 h 593"/>
                  <a:gd name="T2" fmla="*/ 346 w 430"/>
                  <a:gd name="T3" fmla="*/ 105 h 593"/>
                  <a:gd name="T4" fmla="*/ 286 w 430"/>
                  <a:gd name="T5" fmla="*/ 120 h 593"/>
                  <a:gd name="T6" fmla="*/ 278 w 430"/>
                  <a:gd name="T7" fmla="*/ 143 h 593"/>
                  <a:gd name="T8" fmla="*/ 263 w 430"/>
                  <a:gd name="T9" fmla="*/ 165 h 593"/>
                  <a:gd name="T10" fmla="*/ 256 w 430"/>
                  <a:gd name="T11" fmla="*/ 188 h 593"/>
                  <a:gd name="T12" fmla="*/ 233 w 430"/>
                  <a:gd name="T13" fmla="*/ 180 h 593"/>
                  <a:gd name="T14" fmla="*/ 158 w 430"/>
                  <a:gd name="T15" fmla="*/ 188 h 593"/>
                  <a:gd name="T16" fmla="*/ 188 w 430"/>
                  <a:gd name="T17" fmla="*/ 308 h 593"/>
                  <a:gd name="T18" fmla="*/ 151 w 430"/>
                  <a:gd name="T19" fmla="*/ 405 h 593"/>
                  <a:gd name="T20" fmla="*/ 16 w 430"/>
                  <a:gd name="T21" fmla="*/ 495 h 593"/>
                  <a:gd name="T22" fmla="*/ 46 w 430"/>
                  <a:gd name="T23" fmla="*/ 593 h 593"/>
                  <a:gd name="T24" fmla="*/ 106 w 430"/>
                  <a:gd name="T25" fmla="*/ 585 h 593"/>
                  <a:gd name="T26" fmla="*/ 136 w 430"/>
                  <a:gd name="T27" fmla="*/ 570 h 593"/>
                  <a:gd name="T28" fmla="*/ 158 w 430"/>
                  <a:gd name="T29" fmla="*/ 555 h 593"/>
                  <a:gd name="T30" fmla="*/ 181 w 430"/>
                  <a:gd name="T31" fmla="*/ 548 h 593"/>
                  <a:gd name="T32" fmla="*/ 203 w 430"/>
                  <a:gd name="T33" fmla="*/ 495 h 593"/>
                  <a:gd name="T34" fmla="*/ 241 w 430"/>
                  <a:gd name="T35" fmla="*/ 488 h 593"/>
                  <a:gd name="T36" fmla="*/ 278 w 430"/>
                  <a:gd name="T37" fmla="*/ 413 h 593"/>
                  <a:gd name="T38" fmla="*/ 286 w 430"/>
                  <a:gd name="T39" fmla="*/ 390 h 593"/>
                  <a:gd name="T40" fmla="*/ 308 w 430"/>
                  <a:gd name="T41" fmla="*/ 383 h 593"/>
                  <a:gd name="T42" fmla="*/ 323 w 430"/>
                  <a:gd name="T43" fmla="*/ 323 h 593"/>
                  <a:gd name="T44" fmla="*/ 293 w 430"/>
                  <a:gd name="T45" fmla="*/ 248 h 593"/>
                  <a:gd name="T46" fmla="*/ 301 w 430"/>
                  <a:gd name="T47" fmla="*/ 210 h 593"/>
                  <a:gd name="T48" fmla="*/ 323 w 430"/>
                  <a:gd name="T49" fmla="*/ 203 h 593"/>
                  <a:gd name="T50" fmla="*/ 391 w 430"/>
                  <a:gd name="T51" fmla="*/ 165 h 593"/>
                  <a:gd name="T52" fmla="*/ 421 w 430"/>
                  <a:gd name="T53" fmla="*/ 75 h 593"/>
                  <a:gd name="T54" fmla="*/ 413 w 430"/>
                  <a:gd name="T55" fmla="*/ 0 h 593"/>
                  <a:gd name="T56" fmla="*/ 376 w 430"/>
                  <a:gd name="T57" fmla="*/ 53 h 593"/>
                  <a:gd name="T58" fmla="*/ 353 w 430"/>
                  <a:gd name="T59" fmla="*/ 68 h 593"/>
                  <a:gd name="T60" fmla="*/ 338 w 430"/>
                  <a:gd name="T61" fmla="*/ 113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0" h="593">
                    <a:moveTo>
                      <a:pt x="383" y="53"/>
                    </a:moveTo>
                    <a:cubicBezTo>
                      <a:pt x="344" y="80"/>
                      <a:pt x="333" y="55"/>
                      <a:pt x="346" y="105"/>
                    </a:cubicBezTo>
                    <a:cubicBezTo>
                      <a:pt x="327" y="112"/>
                      <a:pt x="303" y="109"/>
                      <a:pt x="286" y="120"/>
                    </a:cubicBezTo>
                    <a:cubicBezTo>
                      <a:pt x="279" y="125"/>
                      <a:pt x="282" y="136"/>
                      <a:pt x="278" y="143"/>
                    </a:cubicBezTo>
                    <a:cubicBezTo>
                      <a:pt x="274" y="151"/>
                      <a:pt x="268" y="158"/>
                      <a:pt x="263" y="165"/>
                    </a:cubicBezTo>
                    <a:cubicBezTo>
                      <a:pt x="261" y="173"/>
                      <a:pt x="263" y="184"/>
                      <a:pt x="256" y="188"/>
                    </a:cubicBezTo>
                    <a:cubicBezTo>
                      <a:pt x="249" y="192"/>
                      <a:pt x="241" y="180"/>
                      <a:pt x="233" y="180"/>
                    </a:cubicBezTo>
                    <a:cubicBezTo>
                      <a:pt x="208" y="180"/>
                      <a:pt x="183" y="185"/>
                      <a:pt x="158" y="188"/>
                    </a:cubicBezTo>
                    <a:cubicBezTo>
                      <a:pt x="145" y="230"/>
                      <a:pt x="165" y="272"/>
                      <a:pt x="188" y="308"/>
                    </a:cubicBezTo>
                    <a:cubicBezTo>
                      <a:pt x="182" y="328"/>
                      <a:pt x="154" y="403"/>
                      <a:pt x="151" y="405"/>
                    </a:cubicBezTo>
                    <a:cubicBezTo>
                      <a:pt x="105" y="435"/>
                      <a:pt x="70" y="478"/>
                      <a:pt x="16" y="495"/>
                    </a:cubicBezTo>
                    <a:cubicBezTo>
                      <a:pt x="0" y="541"/>
                      <a:pt x="9" y="565"/>
                      <a:pt x="46" y="593"/>
                    </a:cubicBezTo>
                    <a:cubicBezTo>
                      <a:pt x="66" y="590"/>
                      <a:pt x="88" y="593"/>
                      <a:pt x="106" y="585"/>
                    </a:cubicBezTo>
                    <a:cubicBezTo>
                      <a:pt x="149" y="566"/>
                      <a:pt x="70" y="550"/>
                      <a:pt x="136" y="570"/>
                    </a:cubicBezTo>
                    <a:cubicBezTo>
                      <a:pt x="143" y="565"/>
                      <a:pt x="150" y="559"/>
                      <a:pt x="158" y="555"/>
                    </a:cubicBezTo>
                    <a:cubicBezTo>
                      <a:pt x="165" y="551"/>
                      <a:pt x="176" y="554"/>
                      <a:pt x="181" y="548"/>
                    </a:cubicBezTo>
                    <a:cubicBezTo>
                      <a:pt x="198" y="527"/>
                      <a:pt x="175" y="511"/>
                      <a:pt x="203" y="495"/>
                    </a:cubicBezTo>
                    <a:cubicBezTo>
                      <a:pt x="214" y="489"/>
                      <a:pt x="228" y="490"/>
                      <a:pt x="241" y="488"/>
                    </a:cubicBezTo>
                    <a:cubicBezTo>
                      <a:pt x="250" y="460"/>
                      <a:pt x="266" y="440"/>
                      <a:pt x="278" y="413"/>
                    </a:cubicBezTo>
                    <a:cubicBezTo>
                      <a:pt x="281" y="406"/>
                      <a:pt x="280" y="396"/>
                      <a:pt x="286" y="390"/>
                    </a:cubicBezTo>
                    <a:cubicBezTo>
                      <a:pt x="291" y="385"/>
                      <a:pt x="301" y="385"/>
                      <a:pt x="308" y="383"/>
                    </a:cubicBezTo>
                    <a:cubicBezTo>
                      <a:pt x="313" y="367"/>
                      <a:pt x="325" y="338"/>
                      <a:pt x="323" y="323"/>
                    </a:cubicBezTo>
                    <a:cubicBezTo>
                      <a:pt x="322" y="314"/>
                      <a:pt x="298" y="262"/>
                      <a:pt x="293" y="248"/>
                    </a:cubicBezTo>
                    <a:cubicBezTo>
                      <a:pt x="296" y="235"/>
                      <a:pt x="294" y="221"/>
                      <a:pt x="301" y="210"/>
                    </a:cubicBezTo>
                    <a:cubicBezTo>
                      <a:pt x="305" y="204"/>
                      <a:pt x="316" y="206"/>
                      <a:pt x="323" y="203"/>
                    </a:cubicBezTo>
                    <a:cubicBezTo>
                      <a:pt x="346" y="192"/>
                      <a:pt x="370" y="179"/>
                      <a:pt x="391" y="165"/>
                    </a:cubicBezTo>
                    <a:cubicBezTo>
                      <a:pt x="381" y="126"/>
                      <a:pt x="380" y="89"/>
                      <a:pt x="421" y="75"/>
                    </a:cubicBezTo>
                    <a:cubicBezTo>
                      <a:pt x="430" y="46"/>
                      <a:pt x="423" y="28"/>
                      <a:pt x="413" y="0"/>
                    </a:cubicBezTo>
                    <a:cubicBezTo>
                      <a:pt x="367" y="17"/>
                      <a:pt x="398" y="25"/>
                      <a:pt x="376" y="53"/>
                    </a:cubicBezTo>
                    <a:cubicBezTo>
                      <a:pt x="370" y="60"/>
                      <a:pt x="361" y="63"/>
                      <a:pt x="353" y="68"/>
                    </a:cubicBezTo>
                    <a:cubicBezTo>
                      <a:pt x="334" y="96"/>
                      <a:pt x="338" y="81"/>
                      <a:pt x="338" y="113"/>
                    </a:cubicBezTo>
                  </a:path>
                </a:pathLst>
              </a:custGeom>
              <a:pattFill prst="dashDnDiag">
                <a:fgClr>
                  <a:srgbClr val="008000"/>
                </a:fgClr>
                <a:bgClr>
                  <a:srgbClr val="00FF00"/>
                </a:bgClr>
              </a:patt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914" name="Freeform 26" descr="Diagonales en pointillés vers le bas">
                <a:extLst>
                  <a:ext uri="{FF2B5EF4-FFF2-40B4-BE49-F238E27FC236}">
                    <a16:creationId xmlns:a16="http://schemas.microsoft.com/office/drawing/2014/main" id="{3CC0C202-E239-497E-A721-68131288308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099" y="2085"/>
                <a:ext cx="430" cy="593"/>
              </a:xfrm>
              <a:custGeom>
                <a:avLst/>
                <a:gdLst>
                  <a:gd name="T0" fmla="*/ 383 w 430"/>
                  <a:gd name="T1" fmla="*/ 53 h 593"/>
                  <a:gd name="T2" fmla="*/ 346 w 430"/>
                  <a:gd name="T3" fmla="*/ 105 h 593"/>
                  <a:gd name="T4" fmla="*/ 286 w 430"/>
                  <a:gd name="T5" fmla="*/ 120 h 593"/>
                  <a:gd name="T6" fmla="*/ 278 w 430"/>
                  <a:gd name="T7" fmla="*/ 143 h 593"/>
                  <a:gd name="T8" fmla="*/ 263 w 430"/>
                  <a:gd name="T9" fmla="*/ 165 h 593"/>
                  <a:gd name="T10" fmla="*/ 256 w 430"/>
                  <a:gd name="T11" fmla="*/ 188 h 593"/>
                  <a:gd name="T12" fmla="*/ 233 w 430"/>
                  <a:gd name="T13" fmla="*/ 180 h 593"/>
                  <a:gd name="T14" fmla="*/ 158 w 430"/>
                  <a:gd name="T15" fmla="*/ 188 h 593"/>
                  <a:gd name="T16" fmla="*/ 188 w 430"/>
                  <a:gd name="T17" fmla="*/ 308 h 593"/>
                  <a:gd name="T18" fmla="*/ 151 w 430"/>
                  <a:gd name="T19" fmla="*/ 405 h 593"/>
                  <a:gd name="T20" fmla="*/ 16 w 430"/>
                  <a:gd name="T21" fmla="*/ 495 h 593"/>
                  <a:gd name="T22" fmla="*/ 46 w 430"/>
                  <a:gd name="T23" fmla="*/ 593 h 593"/>
                  <a:gd name="T24" fmla="*/ 106 w 430"/>
                  <a:gd name="T25" fmla="*/ 585 h 593"/>
                  <a:gd name="T26" fmla="*/ 136 w 430"/>
                  <a:gd name="T27" fmla="*/ 570 h 593"/>
                  <a:gd name="T28" fmla="*/ 158 w 430"/>
                  <a:gd name="T29" fmla="*/ 555 h 593"/>
                  <a:gd name="T30" fmla="*/ 181 w 430"/>
                  <a:gd name="T31" fmla="*/ 548 h 593"/>
                  <a:gd name="T32" fmla="*/ 203 w 430"/>
                  <a:gd name="T33" fmla="*/ 495 h 593"/>
                  <a:gd name="T34" fmla="*/ 241 w 430"/>
                  <a:gd name="T35" fmla="*/ 488 h 593"/>
                  <a:gd name="T36" fmla="*/ 278 w 430"/>
                  <a:gd name="T37" fmla="*/ 413 h 593"/>
                  <a:gd name="T38" fmla="*/ 286 w 430"/>
                  <a:gd name="T39" fmla="*/ 390 h 593"/>
                  <a:gd name="T40" fmla="*/ 308 w 430"/>
                  <a:gd name="T41" fmla="*/ 383 h 593"/>
                  <a:gd name="T42" fmla="*/ 323 w 430"/>
                  <a:gd name="T43" fmla="*/ 323 h 593"/>
                  <a:gd name="T44" fmla="*/ 293 w 430"/>
                  <a:gd name="T45" fmla="*/ 248 h 593"/>
                  <a:gd name="T46" fmla="*/ 301 w 430"/>
                  <a:gd name="T47" fmla="*/ 210 h 593"/>
                  <a:gd name="T48" fmla="*/ 323 w 430"/>
                  <a:gd name="T49" fmla="*/ 203 h 593"/>
                  <a:gd name="T50" fmla="*/ 391 w 430"/>
                  <a:gd name="T51" fmla="*/ 165 h 593"/>
                  <a:gd name="T52" fmla="*/ 421 w 430"/>
                  <a:gd name="T53" fmla="*/ 75 h 593"/>
                  <a:gd name="T54" fmla="*/ 413 w 430"/>
                  <a:gd name="T55" fmla="*/ 0 h 593"/>
                  <a:gd name="T56" fmla="*/ 376 w 430"/>
                  <a:gd name="T57" fmla="*/ 53 h 593"/>
                  <a:gd name="T58" fmla="*/ 353 w 430"/>
                  <a:gd name="T59" fmla="*/ 68 h 593"/>
                  <a:gd name="T60" fmla="*/ 338 w 430"/>
                  <a:gd name="T61" fmla="*/ 113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0" h="593">
                    <a:moveTo>
                      <a:pt x="383" y="53"/>
                    </a:moveTo>
                    <a:cubicBezTo>
                      <a:pt x="344" y="80"/>
                      <a:pt x="333" y="55"/>
                      <a:pt x="346" y="105"/>
                    </a:cubicBezTo>
                    <a:cubicBezTo>
                      <a:pt x="327" y="112"/>
                      <a:pt x="303" y="109"/>
                      <a:pt x="286" y="120"/>
                    </a:cubicBezTo>
                    <a:cubicBezTo>
                      <a:pt x="279" y="125"/>
                      <a:pt x="282" y="136"/>
                      <a:pt x="278" y="143"/>
                    </a:cubicBezTo>
                    <a:cubicBezTo>
                      <a:pt x="274" y="151"/>
                      <a:pt x="268" y="158"/>
                      <a:pt x="263" y="165"/>
                    </a:cubicBezTo>
                    <a:cubicBezTo>
                      <a:pt x="261" y="173"/>
                      <a:pt x="263" y="184"/>
                      <a:pt x="256" y="188"/>
                    </a:cubicBezTo>
                    <a:cubicBezTo>
                      <a:pt x="249" y="192"/>
                      <a:pt x="241" y="180"/>
                      <a:pt x="233" y="180"/>
                    </a:cubicBezTo>
                    <a:cubicBezTo>
                      <a:pt x="208" y="180"/>
                      <a:pt x="183" y="185"/>
                      <a:pt x="158" y="188"/>
                    </a:cubicBezTo>
                    <a:cubicBezTo>
                      <a:pt x="145" y="230"/>
                      <a:pt x="165" y="272"/>
                      <a:pt x="188" y="308"/>
                    </a:cubicBezTo>
                    <a:cubicBezTo>
                      <a:pt x="182" y="328"/>
                      <a:pt x="154" y="403"/>
                      <a:pt x="151" y="405"/>
                    </a:cubicBezTo>
                    <a:cubicBezTo>
                      <a:pt x="105" y="435"/>
                      <a:pt x="70" y="478"/>
                      <a:pt x="16" y="495"/>
                    </a:cubicBezTo>
                    <a:cubicBezTo>
                      <a:pt x="0" y="541"/>
                      <a:pt x="9" y="565"/>
                      <a:pt x="46" y="593"/>
                    </a:cubicBezTo>
                    <a:cubicBezTo>
                      <a:pt x="66" y="590"/>
                      <a:pt x="88" y="593"/>
                      <a:pt x="106" y="585"/>
                    </a:cubicBezTo>
                    <a:cubicBezTo>
                      <a:pt x="149" y="566"/>
                      <a:pt x="70" y="550"/>
                      <a:pt x="136" y="570"/>
                    </a:cubicBezTo>
                    <a:cubicBezTo>
                      <a:pt x="143" y="565"/>
                      <a:pt x="150" y="559"/>
                      <a:pt x="158" y="555"/>
                    </a:cubicBezTo>
                    <a:cubicBezTo>
                      <a:pt x="165" y="551"/>
                      <a:pt x="176" y="554"/>
                      <a:pt x="181" y="548"/>
                    </a:cubicBezTo>
                    <a:cubicBezTo>
                      <a:pt x="198" y="527"/>
                      <a:pt x="175" y="511"/>
                      <a:pt x="203" y="495"/>
                    </a:cubicBezTo>
                    <a:cubicBezTo>
                      <a:pt x="214" y="489"/>
                      <a:pt x="228" y="490"/>
                      <a:pt x="241" y="488"/>
                    </a:cubicBezTo>
                    <a:cubicBezTo>
                      <a:pt x="250" y="460"/>
                      <a:pt x="266" y="440"/>
                      <a:pt x="278" y="413"/>
                    </a:cubicBezTo>
                    <a:cubicBezTo>
                      <a:pt x="281" y="406"/>
                      <a:pt x="280" y="396"/>
                      <a:pt x="286" y="390"/>
                    </a:cubicBezTo>
                    <a:cubicBezTo>
                      <a:pt x="291" y="385"/>
                      <a:pt x="301" y="385"/>
                      <a:pt x="308" y="383"/>
                    </a:cubicBezTo>
                    <a:cubicBezTo>
                      <a:pt x="313" y="367"/>
                      <a:pt x="325" y="338"/>
                      <a:pt x="323" y="323"/>
                    </a:cubicBezTo>
                    <a:cubicBezTo>
                      <a:pt x="322" y="314"/>
                      <a:pt x="298" y="262"/>
                      <a:pt x="293" y="248"/>
                    </a:cubicBezTo>
                    <a:cubicBezTo>
                      <a:pt x="296" y="235"/>
                      <a:pt x="294" y="221"/>
                      <a:pt x="301" y="210"/>
                    </a:cubicBezTo>
                    <a:cubicBezTo>
                      <a:pt x="305" y="204"/>
                      <a:pt x="316" y="206"/>
                      <a:pt x="323" y="203"/>
                    </a:cubicBezTo>
                    <a:cubicBezTo>
                      <a:pt x="346" y="192"/>
                      <a:pt x="370" y="179"/>
                      <a:pt x="391" y="165"/>
                    </a:cubicBezTo>
                    <a:cubicBezTo>
                      <a:pt x="381" y="126"/>
                      <a:pt x="380" y="89"/>
                      <a:pt x="421" y="75"/>
                    </a:cubicBezTo>
                    <a:cubicBezTo>
                      <a:pt x="430" y="46"/>
                      <a:pt x="423" y="28"/>
                      <a:pt x="413" y="0"/>
                    </a:cubicBezTo>
                    <a:cubicBezTo>
                      <a:pt x="367" y="17"/>
                      <a:pt x="398" y="25"/>
                      <a:pt x="376" y="53"/>
                    </a:cubicBezTo>
                    <a:cubicBezTo>
                      <a:pt x="370" y="60"/>
                      <a:pt x="361" y="63"/>
                      <a:pt x="353" y="68"/>
                    </a:cubicBezTo>
                    <a:cubicBezTo>
                      <a:pt x="334" y="96"/>
                      <a:pt x="338" y="81"/>
                      <a:pt x="338" y="113"/>
                    </a:cubicBezTo>
                  </a:path>
                </a:pathLst>
              </a:custGeom>
              <a:pattFill prst="dashDnDiag">
                <a:fgClr>
                  <a:srgbClr val="008000"/>
                </a:fgClr>
                <a:bgClr>
                  <a:srgbClr val="00FF00"/>
                </a:bgClr>
              </a:patt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grpSp>
            <p:nvGrpSpPr>
              <p:cNvPr id="915" name="Group 27">
                <a:extLst>
                  <a:ext uri="{FF2B5EF4-FFF2-40B4-BE49-F238E27FC236}">
                    <a16:creationId xmlns:a16="http://schemas.microsoft.com/office/drawing/2014/main" id="{D1502A9F-70ED-486E-8C3F-A6EBAC25FB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448" y="2387"/>
                <a:ext cx="659" cy="651"/>
                <a:chOff x="8175" y="2934"/>
                <a:chExt cx="1064" cy="854"/>
              </a:xfrm>
            </p:grpSpPr>
            <p:sp>
              <p:nvSpPr>
                <p:cNvPr id="916" name="Freeform 28" descr="Treillis en pointillés">
                  <a:extLst>
                    <a:ext uri="{FF2B5EF4-FFF2-40B4-BE49-F238E27FC236}">
                      <a16:creationId xmlns:a16="http://schemas.microsoft.com/office/drawing/2014/main" id="{F6BBAEE0-AF6F-4936-9E71-97DFA45532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17" name="Freeform 29" descr="Diagonales en pointillés vers le bas">
                  <a:extLst>
                    <a:ext uri="{FF2B5EF4-FFF2-40B4-BE49-F238E27FC236}">
                      <a16:creationId xmlns:a16="http://schemas.microsoft.com/office/drawing/2014/main" id="{58E0AC91-EF4E-48C8-938B-56DD977270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</p:grp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4D5014A5-5207-4A0A-9513-C347800D69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1324" y="354417"/>
              <a:ext cx="1935619" cy="4085333"/>
              <a:chOff x="7163" y="2085"/>
              <a:chExt cx="1978" cy="3431"/>
            </a:xfrm>
          </p:grpSpPr>
          <p:grpSp>
            <p:nvGrpSpPr>
              <p:cNvPr id="878" name="Group 3">
                <a:extLst>
                  <a:ext uri="{FF2B5EF4-FFF2-40B4-BE49-F238E27FC236}">
                    <a16:creationId xmlns:a16="http://schemas.microsoft.com/office/drawing/2014/main" id="{D9B131FA-095B-400E-9D48-4FEBB3E8B1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15" y="2322"/>
                <a:ext cx="899" cy="683"/>
                <a:chOff x="8175" y="2934"/>
                <a:chExt cx="1064" cy="854"/>
              </a:xfrm>
            </p:grpSpPr>
            <p:sp>
              <p:nvSpPr>
                <p:cNvPr id="903" name="Freeform 4" descr="Treillis en pointillés">
                  <a:extLst>
                    <a:ext uri="{FF2B5EF4-FFF2-40B4-BE49-F238E27FC236}">
                      <a16:creationId xmlns:a16="http://schemas.microsoft.com/office/drawing/2014/main" id="{D20F9B2F-CFE7-46D8-9EC1-E1057D7FFF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04" name="Freeform 5" descr="Diagonales en pointillés vers le bas">
                  <a:extLst>
                    <a:ext uri="{FF2B5EF4-FFF2-40B4-BE49-F238E27FC236}">
                      <a16:creationId xmlns:a16="http://schemas.microsoft.com/office/drawing/2014/main" id="{E6699CFF-1AF7-4CFB-9E24-992682A7AB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sp>
            <p:nvSpPr>
              <p:cNvPr id="879" name="Freeform 6" descr="Treillis en pointillés">
                <a:extLst>
                  <a:ext uri="{FF2B5EF4-FFF2-40B4-BE49-F238E27FC236}">
                    <a16:creationId xmlns:a16="http://schemas.microsoft.com/office/drawing/2014/main" id="{9D33E03A-3C9D-4401-962F-9DDB820097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21" y="2100"/>
                <a:ext cx="537" cy="3416"/>
              </a:xfrm>
              <a:custGeom>
                <a:avLst/>
                <a:gdLst>
                  <a:gd name="T0" fmla="*/ 11 w 537"/>
                  <a:gd name="T1" fmla="*/ 3385 h 3416"/>
                  <a:gd name="T2" fmla="*/ 78 w 537"/>
                  <a:gd name="T3" fmla="*/ 3196 h 3416"/>
                  <a:gd name="T4" fmla="*/ 135 w 537"/>
                  <a:gd name="T5" fmla="*/ 2514 h 3416"/>
                  <a:gd name="T6" fmla="*/ 154 w 537"/>
                  <a:gd name="T7" fmla="*/ 695 h 3416"/>
                  <a:gd name="T8" fmla="*/ 182 w 537"/>
                  <a:gd name="T9" fmla="*/ 98 h 3416"/>
                  <a:gd name="T10" fmla="*/ 239 w 537"/>
                  <a:gd name="T11" fmla="*/ 174 h 3416"/>
                  <a:gd name="T12" fmla="*/ 277 w 537"/>
                  <a:gd name="T13" fmla="*/ 1140 h 3416"/>
                  <a:gd name="T14" fmla="*/ 305 w 537"/>
                  <a:gd name="T15" fmla="*/ 2192 h 3416"/>
                  <a:gd name="T16" fmla="*/ 334 w 537"/>
                  <a:gd name="T17" fmla="*/ 2987 h 3416"/>
                  <a:gd name="T18" fmla="*/ 390 w 537"/>
                  <a:gd name="T19" fmla="*/ 3262 h 3416"/>
                  <a:gd name="T20" fmla="*/ 523 w 537"/>
                  <a:gd name="T21" fmla="*/ 3414 h 3416"/>
                  <a:gd name="T22" fmla="*/ 305 w 537"/>
                  <a:gd name="T23" fmla="*/ 3272 h 3416"/>
                  <a:gd name="T24" fmla="*/ 239 w 537"/>
                  <a:gd name="T25" fmla="*/ 3328 h 3416"/>
                  <a:gd name="T26" fmla="*/ 163 w 537"/>
                  <a:gd name="T27" fmla="*/ 3347 h 3416"/>
                  <a:gd name="T28" fmla="*/ 144 w 537"/>
                  <a:gd name="T29" fmla="*/ 3272 h 3416"/>
                  <a:gd name="T30" fmla="*/ 11 w 537"/>
                  <a:gd name="T31" fmla="*/ 3385 h 3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37" h="3416">
                    <a:moveTo>
                      <a:pt x="11" y="3385"/>
                    </a:moveTo>
                    <a:cubicBezTo>
                      <a:pt x="0" y="3372"/>
                      <a:pt x="57" y="3341"/>
                      <a:pt x="78" y="3196"/>
                    </a:cubicBezTo>
                    <a:cubicBezTo>
                      <a:pt x="99" y="3051"/>
                      <a:pt x="122" y="2931"/>
                      <a:pt x="135" y="2514"/>
                    </a:cubicBezTo>
                    <a:cubicBezTo>
                      <a:pt x="148" y="2097"/>
                      <a:pt x="146" y="1098"/>
                      <a:pt x="154" y="695"/>
                    </a:cubicBezTo>
                    <a:cubicBezTo>
                      <a:pt x="162" y="292"/>
                      <a:pt x="168" y="185"/>
                      <a:pt x="182" y="98"/>
                    </a:cubicBezTo>
                    <a:cubicBezTo>
                      <a:pt x="196" y="11"/>
                      <a:pt x="223" y="0"/>
                      <a:pt x="239" y="174"/>
                    </a:cubicBezTo>
                    <a:cubicBezTo>
                      <a:pt x="255" y="348"/>
                      <a:pt x="266" y="804"/>
                      <a:pt x="277" y="1140"/>
                    </a:cubicBezTo>
                    <a:cubicBezTo>
                      <a:pt x="288" y="1476"/>
                      <a:pt x="296" y="1884"/>
                      <a:pt x="305" y="2192"/>
                    </a:cubicBezTo>
                    <a:cubicBezTo>
                      <a:pt x="314" y="2500"/>
                      <a:pt x="320" y="2809"/>
                      <a:pt x="334" y="2987"/>
                    </a:cubicBezTo>
                    <a:cubicBezTo>
                      <a:pt x="348" y="3165"/>
                      <a:pt x="358" y="3191"/>
                      <a:pt x="390" y="3262"/>
                    </a:cubicBezTo>
                    <a:cubicBezTo>
                      <a:pt x="422" y="3333"/>
                      <a:pt x="537" y="3412"/>
                      <a:pt x="523" y="3414"/>
                    </a:cubicBezTo>
                    <a:cubicBezTo>
                      <a:pt x="509" y="3416"/>
                      <a:pt x="352" y="3286"/>
                      <a:pt x="305" y="3272"/>
                    </a:cubicBezTo>
                    <a:cubicBezTo>
                      <a:pt x="258" y="3258"/>
                      <a:pt x="263" y="3316"/>
                      <a:pt x="239" y="3328"/>
                    </a:cubicBezTo>
                    <a:cubicBezTo>
                      <a:pt x="215" y="3340"/>
                      <a:pt x="179" y="3356"/>
                      <a:pt x="163" y="3347"/>
                    </a:cubicBezTo>
                    <a:cubicBezTo>
                      <a:pt x="147" y="3338"/>
                      <a:pt x="168" y="3267"/>
                      <a:pt x="144" y="3272"/>
                    </a:cubicBezTo>
                    <a:cubicBezTo>
                      <a:pt x="120" y="3277"/>
                      <a:pt x="22" y="3398"/>
                      <a:pt x="11" y="3385"/>
                    </a:cubicBezTo>
                    <a:close/>
                  </a:path>
                </a:pathLst>
              </a:custGeom>
              <a:pattFill prst="dotDmnd">
                <a:fgClr>
                  <a:srgbClr val="000000"/>
                </a:fgClr>
                <a:bgClr>
                  <a:srgbClr val="FFFFFF"/>
                </a:bgClr>
              </a:patt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grpSp>
            <p:nvGrpSpPr>
              <p:cNvPr id="880" name="Group 7">
                <a:extLst>
                  <a:ext uri="{FF2B5EF4-FFF2-40B4-BE49-F238E27FC236}">
                    <a16:creationId xmlns:a16="http://schemas.microsoft.com/office/drawing/2014/main" id="{1364435D-76EF-4C63-B1F2-0740D491233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90" y="3624"/>
                <a:ext cx="951" cy="808"/>
                <a:chOff x="8190" y="3624"/>
                <a:chExt cx="1183" cy="958"/>
              </a:xfrm>
            </p:grpSpPr>
            <p:sp>
              <p:nvSpPr>
                <p:cNvPr id="901" name="Freeform 8" descr="Treillis en pointillés">
                  <a:extLst>
                    <a:ext uri="{FF2B5EF4-FFF2-40B4-BE49-F238E27FC236}">
                      <a16:creationId xmlns:a16="http://schemas.microsoft.com/office/drawing/2014/main" id="{288594D3-9AAA-4EDF-B816-443B794807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90" y="3624"/>
                  <a:ext cx="1038" cy="822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02" name="Freeform 9" descr="Diagonales en pointillés vers le bas">
                  <a:extLst>
                    <a:ext uri="{FF2B5EF4-FFF2-40B4-BE49-F238E27FC236}">
                      <a16:creationId xmlns:a16="http://schemas.microsoft.com/office/drawing/2014/main" id="{A27F8B0C-BB22-4CD6-9112-D221BF86F3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45" y="3731"/>
                  <a:ext cx="1128" cy="851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881" name="Group 10">
                <a:extLst>
                  <a:ext uri="{FF2B5EF4-FFF2-40B4-BE49-F238E27FC236}">
                    <a16:creationId xmlns:a16="http://schemas.microsoft.com/office/drawing/2014/main" id="{B6C38040-0B67-4E1C-898B-830E18E31EF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53" y="2986"/>
                <a:ext cx="899" cy="779"/>
                <a:chOff x="8175" y="2934"/>
                <a:chExt cx="1064" cy="854"/>
              </a:xfrm>
            </p:grpSpPr>
            <p:sp>
              <p:nvSpPr>
                <p:cNvPr id="899" name="Freeform 11" descr="Treillis en pointillés">
                  <a:extLst>
                    <a:ext uri="{FF2B5EF4-FFF2-40B4-BE49-F238E27FC236}">
                      <a16:creationId xmlns:a16="http://schemas.microsoft.com/office/drawing/2014/main" id="{7B636250-232A-4E6E-A378-FA0FCCDE8A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00" name="Freeform 12" descr="Diagonales en pointillés vers le bas">
                  <a:extLst>
                    <a:ext uri="{FF2B5EF4-FFF2-40B4-BE49-F238E27FC236}">
                      <a16:creationId xmlns:a16="http://schemas.microsoft.com/office/drawing/2014/main" id="{6EC490C4-4FBB-4B06-9C12-782BCEA196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882" name="Group 13">
                <a:extLst>
                  <a:ext uri="{FF2B5EF4-FFF2-40B4-BE49-F238E27FC236}">
                    <a16:creationId xmlns:a16="http://schemas.microsoft.com/office/drawing/2014/main" id="{9A9097C1-73D9-486A-B0B5-9119EA72887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23" y="2514"/>
                <a:ext cx="921" cy="787"/>
                <a:chOff x="8175" y="2934"/>
                <a:chExt cx="1064" cy="854"/>
              </a:xfrm>
            </p:grpSpPr>
            <p:sp>
              <p:nvSpPr>
                <p:cNvPr id="897" name="Freeform 14" descr="Treillis en pointillés">
                  <a:extLst>
                    <a:ext uri="{FF2B5EF4-FFF2-40B4-BE49-F238E27FC236}">
                      <a16:creationId xmlns:a16="http://schemas.microsoft.com/office/drawing/2014/main" id="{303CD9C5-F3CF-43CB-BB8B-D7DCFCEDC9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898" name="Freeform 15" descr="Diagonales en pointillés vers le bas">
                  <a:extLst>
                    <a:ext uri="{FF2B5EF4-FFF2-40B4-BE49-F238E27FC236}">
                      <a16:creationId xmlns:a16="http://schemas.microsoft.com/office/drawing/2014/main" id="{CDC1A75A-6E7C-44C1-8A72-7B8BCFC667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883" name="Group 16">
                <a:extLst>
                  <a:ext uri="{FF2B5EF4-FFF2-40B4-BE49-F238E27FC236}">
                    <a16:creationId xmlns:a16="http://schemas.microsoft.com/office/drawing/2014/main" id="{C9E7DCA2-286C-4AFF-809D-835656B77A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163" y="3707"/>
                <a:ext cx="936" cy="817"/>
                <a:chOff x="8175" y="2934"/>
                <a:chExt cx="1064" cy="854"/>
              </a:xfrm>
            </p:grpSpPr>
            <p:sp>
              <p:nvSpPr>
                <p:cNvPr id="895" name="Freeform 17" descr="Treillis en pointillés">
                  <a:extLst>
                    <a:ext uri="{FF2B5EF4-FFF2-40B4-BE49-F238E27FC236}">
                      <a16:creationId xmlns:a16="http://schemas.microsoft.com/office/drawing/2014/main" id="{F9483FF7-7864-4D19-8EB2-0624EA5E76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896" name="Freeform 18" descr="Diagonales en pointillés vers le bas">
                  <a:extLst>
                    <a:ext uri="{FF2B5EF4-FFF2-40B4-BE49-F238E27FC236}">
                      <a16:creationId xmlns:a16="http://schemas.microsoft.com/office/drawing/2014/main" id="{EDDAB9DB-4EA9-4EA3-88B7-A8B6D656EB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884" name="Group 19">
                <a:extLst>
                  <a:ext uri="{FF2B5EF4-FFF2-40B4-BE49-F238E27FC236}">
                    <a16:creationId xmlns:a16="http://schemas.microsoft.com/office/drawing/2014/main" id="{A0756F43-A287-44B5-9D0A-125EBCB0F4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179" y="3081"/>
                <a:ext cx="958" cy="817"/>
                <a:chOff x="8175" y="2934"/>
                <a:chExt cx="1064" cy="854"/>
              </a:xfrm>
            </p:grpSpPr>
            <p:sp>
              <p:nvSpPr>
                <p:cNvPr id="893" name="Freeform 20" descr="Treillis en pointillés">
                  <a:extLst>
                    <a:ext uri="{FF2B5EF4-FFF2-40B4-BE49-F238E27FC236}">
                      <a16:creationId xmlns:a16="http://schemas.microsoft.com/office/drawing/2014/main" id="{65A44449-5EDF-4152-8458-65DB79646E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894" name="Freeform 21" descr="Diagonales en pointillés vers le bas">
                  <a:extLst>
                    <a:ext uri="{FF2B5EF4-FFF2-40B4-BE49-F238E27FC236}">
                      <a16:creationId xmlns:a16="http://schemas.microsoft.com/office/drawing/2014/main" id="{A5D658D6-C30D-464E-91F8-C345A0192C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885" name="Group 22">
                <a:extLst>
                  <a:ext uri="{FF2B5EF4-FFF2-40B4-BE49-F238E27FC236}">
                    <a16:creationId xmlns:a16="http://schemas.microsoft.com/office/drawing/2014/main" id="{52182EAD-F15E-4654-BC31-E5DA7FF523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258" y="2679"/>
                <a:ext cx="848" cy="771"/>
                <a:chOff x="8175" y="2934"/>
                <a:chExt cx="1064" cy="854"/>
              </a:xfrm>
            </p:grpSpPr>
            <p:sp>
              <p:nvSpPr>
                <p:cNvPr id="891" name="Freeform 23" descr="Treillis en pointillés">
                  <a:extLst>
                    <a:ext uri="{FF2B5EF4-FFF2-40B4-BE49-F238E27FC236}">
                      <a16:creationId xmlns:a16="http://schemas.microsoft.com/office/drawing/2014/main" id="{8BD9F80A-6F23-41CB-91E7-A0AE43AE4E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892" name="Freeform 24" descr="Diagonales en pointillés vers le bas">
                  <a:extLst>
                    <a:ext uri="{FF2B5EF4-FFF2-40B4-BE49-F238E27FC236}">
                      <a16:creationId xmlns:a16="http://schemas.microsoft.com/office/drawing/2014/main" id="{9B5D714F-F32F-45EA-8FD9-ECFE261772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sp>
            <p:nvSpPr>
              <p:cNvPr id="886" name="Freeform 25" descr="Diagonales en pointillés vers le bas">
                <a:extLst>
                  <a:ext uri="{FF2B5EF4-FFF2-40B4-BE49-F238E27FC236}">
                    <a16:creationId xmlns:a16="http://schemas.microsoft.com/office/drawing/2014/main" id="{369EFE1D-E7AD-4234-8238-44257F3B8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32" y="2115"/>
                <a:ext cx="430" cy="593"/>
              </a:xfrm>
              <a:custGeom>
                <a:avLst/>
                <a:gdLst>
                  <a:gd name="T0" fmla="*/ 383 w 430"/>
                  <a:gd name="T1" fmla="*/ 53 h 593"/>
                  <a:gd name="T2" fmla="*/ 346 w 430"/>
                  <a:gd name="T3" fmla="*/ 105 h 593"/>
                  <a:gd name="T4" fmla="*/ 286 w 430"/>
                  <a:gd name="T5" fmla="*/ 120 h 593"/>
                  <a:gd name="T6" fmla="*/ 278 w 430"/>
                  <a:gd name="T7" fmla="*/ 143 h 593"/>
                  <a:gd name="T8" fmla="*/ 263 w 430"/>
                  <a:gd name="T9" fmla="*/ 165 h 593"/>
                  <a:gd name="T10" fmla="*/ 256 w 430"/>
                  <a:gd name="T11" fmla="*/ 188 h 593"/>
                  <a:gd name="T12" fmla="*/ 233 w 430"/>
                  <a:gd name="T13" fmla="*/ 180 h 593"/>
                  <a:gd name="T14" fmla="*/ 158 w 430"/>
                  <a:gd name="T15" fmla="*/ 188 h 593"/>
                  <a:gd name="T16" fmla="*/ 188 w 430"/>
                  <a:gd name="T17" fmla="*/ 308 h 593"/>
                  <a:gd name="T18" fmla="*/ 151 w 430"/>
                  <a:gd name="T19" fmla="*/ 405 h 593"/>
                  <a:gd name="T20" fmla="*/ 16 w 430"/>
                  <a:gd name="T21" fmla="*/ 495 h 593"/>
                  <a:gd name="T22" fmla="*/ 46 w 430"/>
                  <a:gd name="T23" fmla="*/ 593 h 593"/>
                  <a:gd name="T24" fmla="*/ 106 w 430"/>
                  <a:gd name="T25" fmla="*/ 585 h 593"/>
                  <a:gd name="T26" fmla="*/ 136 w 430"/>
                  <a:gd name="T27" fmla="*/ 570 h 593"/>
                  <a:gd name="T28" fmla="*/ 158 w 430"/>
                  <a:gd name="T29" fmla="*/ 555 h 593"/>
                  <a:gd name="T30" fmla="*/ 181 w 430"/>
                  <a:gd name="T31" fmla="*/ 548 h 593"/>
                  <a:gd name="T32" fmla="*/ 203 w 430"/>
                  <a:gd name="T33" fmla="*/ 495 h 593"/>
                  <a:gd name="T34" fmla="*/ 241 w 430"/>
                  <a:gd name="T35" fmla="*/ 488 h 593"/>
                  <a:gd name="T36" fmla="*/ 278 w 430"/>
                  <a:gd name="T37" fmla="*/ 413 h 593"/>
                  <a:gd name="T38" fmla="*/ 286 w 430"/>
                  <a:gd name="T39" fmla="*/ 390 h 593"/>
                  <a:gd name="T40" fmla="*/ 308 w 430"/>
                  <a:gd name="T41" fmla="*/ 383 h 593"/>
                  <a:gd name="T42" fmla="*/ 323 w 430"/>
                  <a:gd name="T43" fmla="*/ 323 h 593"/>
                  <a:gd name="T44" fmla="*/ 293 w 430"/>
                  <a:gd name="T45" fmla="*/ 248 h 593"/>
                  <a:gd name="T46" fmla="*/ 301 w 430"/>
                  <a:gd name="T47" fmla="*/ 210 h 593"/>
                  <a:gd name="T48" fmla="*/ 323 w 430"/>
                  <a:gd name="T49" fmla="*/ 203 h 593"/>
                  <a:gd name="T50" fmla="*/ 391 w 430"/>
                  <a:gd name="T51" fmla="*/ 165 h 593"/>
                  <a:gd name="T52" fmla="*/ 421 w 430"/>
                  <a:gd name="T53" fmla="*/ 75 h 593"/>
                  <a:gd name="T54" fmla="*/ 413 w 430"/>
                  <a:gd name="T55" fmla="*/ 0 h 593"/>
                  <a:gd name="T56" fmla="*/ 376 w 430"/>
                  <a:gd name="T57" fmla="*/ 53 h 593"/>
                  <a:gd name="T58" fmla="*/ 353 w 430"/>
                  <a:gd name="T59" fmla="*/ 68 h 593"/>
                  <a:gd name="T60" fmla="*/ 338 w 430"/>
                  <a:gd name="T61" fmla="*/ 113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0" h="593">
                    <a:moveTo>
                      <a:pt x="383" y="53"/>
                    </a:moveTo>
                    <a:cubicBezTo>
                      <a:pt x="344" y="80"/>
                      <a:pt x="333" y="55"/>
                      <a:pt x="346" y="105"/>
                    </a:cubicBezTo>
                    <a:cubicBezTo>
                      <a:pt x="327" y="112"/>
                      <a:pt x="303" y="109"/>
                      <a:pt x="286" y="120"/>
                    </a:cubicBezTo>
                    <a:cubicBezTo>
                      <a:pt x="279" y="125"/>
                      <a:pt x="282" y="136"/>
                      <a:pt x="278" y="143"/>
                    </a:cubicBezTo>
                    <a:cubicBezTo>
                      <a:pt x="274" y="151"/>
                      <a:pt x="268" y="158"/>
                      <a:pt x="263" y="165"/>
                    </a:cubicBezTo>
                    <a:cubicBezTo>
                      <a:pt x="261" y="173"/>
                      <a:pt x="263" y="184"/>
                      <a:pt x="256" y="188"/>
                    </a:cubicBezTo>
                    <a:cubicBezTo>
                      <a:pt x="249" y="192"/>
                      <a:pt x="241" y="180"/>
                      <a:pt x="233" y="180"/>
                    </a:cubicBezTo>
                    <a:cubicBezTo>
                      <a:pt x="208" y="180"/>
                      <a:pt x="183" y="185"/>
                      <a:pt x="158" y="188"/>
                    </a:cubicBezTo>
                    <a:cubicBezTo>
                      <a:pt x="145" y="230"/>
                      <a:pt x="165" y="272"/>
                      <a:pt x="188" y="308"/>
                    </a:cubicBezTo>
                    <a:cubicBezTo>
                      <a:pt x="182" y="328"/>
                      <a:pt x="154" y="403"/>
                      <a:pt x="151" y="405"/>
                    </a:cubicBezTo>
                    <a:cubicBezTo>
                      <a:pt x="105" y="435"/>
                      <a:pt x="70" y="478"/>
                      <a:pt x="16" y="495"/>
                    </a:cubicBezTo>
                    <a:cubicBezTo>
                      <a:pt x="0" y="541"/>
                      <a:pt x="9" y="565"/>
                      <a:pt x="46" y="593"/>
                    </a:cubicBezTo>
                    <a:cubicBezTo>
                      <a:pt x="66" y="590"/>
                      <a:pt x="88" y="593"/>
                      <a:pt x="106" y="585"/>
                    </a:cubicBezTo>
                    <a:cubicBezTo>
                      <a:pt x="149" y="566"/>
                      <a:pt x="70" y="550"/>
                      <a:pt x="136" y="570"/>
                    </a:cubicBezTo>
                    <a:cubicBezTo>
                      <a:pt x="143" y="565"/>
                      <a:pt x="150" y="559"/>
                      <a:pt x="158" y="555"/>
                    </a:cubicBezTo>
                    <a:cubicBezTo>
                      <a:pt x="165" y="551"/>
                      <a:pt x="176" y="554"/>
                      <a:pt x="181" y="548"/>
                    </a:cubicBezTo>
                    <a:cubicBezTo>
                      <a:pt x="198" y="527"/>
                      <a:pt x="175" y="511"/>
                      <a:pt x="203" y="495"/>
                    </a:cubicBezTo>
                    <a:cubicBezTo>
                      <a:pt x="214" y="489"/>
                      <a:pt x="228" y="490"/>
                      <a:pt x="241" y="488"/>
                    </a:cubicBezTo>
                    <a:cubicBezTo>
                      <a:pt x="250" y="460"/>
                      <a:pt x="266" y="440"/>
                      <a:pt x="278" y="413"/>
                    </a:cubicBezTo>
                    <a:cubicBezTo>
                      <a:pt x="281" y="406"/>
                      <a:pt x="280" y="396"/>
                      <a:pt x="286" y="390"/>
                    </a:cubicBezTo>
                    <a:cubicBezTo>
                      <a:pt x="291" y="385"/>
                      <a:pt x="301" y="385"/>
                      <a:pt x="308" y="383"/>
                    </a:cubicBezTo>
                    <a:cubicBezTo>
                      <a:pt x="313" y="367"/>
                      <a:pt x="325" y="338"/>
                      <a:pt x="323" y="323"/>
                    </a:cubicBezTo>
                    <a:cubicBezTo>
                      <a:pt x="322" y="314"/>
                      <a:pt x="298" y="262"/>
                      <a:pt x="293" y="248"/>
                    </a:cubicBezTo>
                    <a:cubicBezTo>
                      <a:pt x="296" y="235"/>
                      <a:pt x="294" y="221"/>
                      <a:pt x="301" y="210"/>
                    </a:cubicBezTo>
                    <a:cubicBezTo>
                      <a:pt x="305" y="204"/>
                      <a:pt x="316" y="206"/>
                      <a:pt x="323" y="203"/>
                    </a:cubicBezTo>
                    <a:cubicBezTo>
                      <a:pt x="346" y="192"/>
                      <a:pt x="370" y="179"/>
                      <a:pt x="391" y="165"/>
                    </a:cubicBezTo>
                    <a:cubicBezTo>
                      <a:pt x="381" y="126"/>
                      <a:pt x="380" y="89"/>
                      <a:pt x="421" y="75"/>
                    </a:cubicBezTo>
                    <a:cubicBezTo>
                      <a:pt x="430" y="46"/>
                      <a:pt x="423" y="28"/>
                      <a:pt x="413" y="0"/>
                    </a:cubicBezTo>
                    <a:cubicBezTo>
                      <a:pt x="367" y="17"/>
                      <a:pt x="398" y="25"/>
                      <a:pt x="376" y="53"/>
                    </a:cubicBezTo>
                    <a:cubicBezTo>
                      <a:pt x="370" y="60"/>
                      <a:pt x="361" y="63"/>
                      <a:pt x="353" y="68"/>
                    </a:cubicBezTo>
                    <a:cubicBezTo>
                      <a:pt x="334" y="96"/>
                      <a:pt x="338" y="81"/>
                      <a:pt x="338" y="113"/>
                    </a:cubicBezTo>
                  </a:path>
                </a:pathLst>
              </a:custGeom>
              <a:pattFill prst="dashDnDiag">
                <a:fgClr>
                  <a:srgbClr val="008000"/>
                </a:fgClr>
                <a:bgClr>
                  <a:srgbClr val="00FF00"/>
                </a:bgClr>
              </a:patt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887" name="Freeform 26" descr="Diagonales en pointillés vers le bas">
                <a:extLst>
                  <a:ext uri="{FF2B5EF4-FFF2-40B4-BE49-F238E27FC236}">
                    <a16:creationId xmlns:a16="http://schemas.microsoft.com/office/drawing/2014/main" id="{2730FB1D-2BF6-4E6C-9B05-EF121CE086E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099" y="2085"/>
                <a:ext cx="430" cy="593"/>
              </a:xfrm>
              <a:custGeom>
                <a:avLst/>
                <a:gdLst>
                  <a:gd name="T0" fmla="*/ 383 w 430"/>
                  <a:gd name="T1" fmla="*/ 53 h 593"/>
                  <a:gd name="T2" fmla="*/ 346 w 430"/>
                  <a:gd name="T3" fmla="*/ 105 h 593"/>
                  <a:gd name="T4" fmla="*/ 286 w 430"/>
                  <a:gd name="T5" fmla="*/ 120 h 593"/>
                  <a:gd name="T6" fmla="*/ 278 w 430"/>
                  <a:gd name="T7" fmla="*/ 143 h 593"/>
                  <a:gd name="T8" fmla="*/ 263 w 430"/>
                  <a:gd name="T9" fmla="*/ 165 h 593"/>
                  <a:gd name="T10" fmla="*/ 256 w 430"/>
                  <a:gd name="T11" fmla="*/ 188 h 593"/>
                  <a:gd name="T12" fmla="*/ 233 w 430"/>
                  <a:gd name="T13" fmla="*/ 180 h 593"/>
                  <a:gd name="T14" fmla="*/ 158 w 430"/>
                  <a:gd name="T15" fmla="*/ 188 h 593"/>
                  <a:gd name="T16" fmla="*/ 188 w 430"/>
                  <a:gd name="T17" fmla="*/ 308 h 593"/>
                  <a:gd name="T18" fmla="*/ 151 w 430"/>
                  <a:gd name="T19" fmla="*/ 405 h 593"/>
                  <a:gd name="T20" fmla="*/ 16 w 430"/>
                  <a:gd name="T21" fmla="*/ 495 h 593"/>
                  <a:gd name="T22" fmla="*/ 46 w 430"/>
                  <a:gd name="T23" fmla="*/ 593 h 593"/>
                  <a:gd name="T24" fmla="*/ 106 w 430"/>
                  <a:gd name="T25" fmla="*/ 585 h 593"/>
                  <a:gd name="T26" fmla="*/ 136 w 430"/>
                  <a:gd name="T27" fmla="*/ 570 h 593"/>
                  <a:gd name="T28" fmla="*/ 158 w 430"/>
                  <a:gd name="T29" fmla="*/ 555 h 593"/>
                  <a:gd name="T30" fmla="*/ 181 w 430"/>
                  <a:gd name="T31" fmla="*/ 548 h 593"/>
                  <a:gd name="T32" fmla="*/ 203 w 430"/>
                  <a:gd name="T33" fmla="*/ 495 h 593"/>
                  <a:gd name="T34" fmla="*/ 241 w 430"/>
                  <a:gd name="T35" fmla="*/ 488 h 593"/>
                  <a:gd name="T36" fmla="*/ 278 w 430"/>
                  <a:gd name="T37" fmla="*/ 413 h 593"/>
                  <a:gd name="T38" fmla="*/ 286 w 430"/>
                  <a:gd name="T39" fmla="*/ 390 h 593"/>
                  <a:gd name="T40" fmla="*/ 308 w 430"/>
                  <a:gd name="T41" fmla="*/ 383 h 593"/>
                  <a:gd name="T42" fmla="*/ 323 w 430"/>
                  <a:gd name="T43" fmla="*/ 323 h 593"/>
                  <a:gd name="T44" fmla="*/ 293 w 430"/>
                  <a:gd name="T45" fmla="*/ 248 h 593"/>
                  <a:gd name="T46" fmla="*/ 301 w 430"/>
                  <a:gd name="T47" fmla="*/ 210 h 593"/>
                  <a:gd name="T48" fmla="*/ 323 w 430"/>
                  <a:gd name="T49" fmla="*/ 203 h 593"/>
                  <a:gd name="T50" fmla="*/ 391 w 430"/>
                  <a:gd name="T51" fmla="*/ 165 h 593"/>
                  <a:gd name="T52" fmla="*/ 421 w 430"/>
                  <a:gd name="T53" fmla="*/ 75 h 593"/>
                  <a:gd name="T54" fmla="*/ 413 w 430"/>
                  <a:gd name="T55" fmla="*/ 0 h 593"/>
                  <a:gd name="T56" fmla="*/ 376 w 430"/>
                  <a:gd name="T57" fmla="*/ 53 h 593"/>
                  <a:gd name="T58" fmla="*/ 353 w 430"/>
                  <a:gd name="T59" fmla="*/ 68 h 593"/>
                  <a:gd name="T60" fmla="*/ 338 w 430"/>
                  <a:gd name="T61" fmla="*/ 113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0" h="593">
                    <a:moveTo>
                      <a:pt x="383" y="53"/>
                    </a:moveTo>
                    <a:cubicBezTo>
                      <a:pt x="344" y="80"/>
                      <a:pt x="333" y="55"/>
                      <a:pt x="346" y="105"/>
                    </a:cubicBezTo>
                    <a:cubicBezTo>
                      <a:pt x="327" y="112"/>
                      <a:pt x="303" y="109"/>
                      <a:pt x="286" y="120"/>
                    </a:cubicBezTo>
                    <a:cubicBezTo>
                      <a:pt x="279" y="125"/>
                      <a:pt x="282" y="136"/>
                      <a:pt x="278" y="143"/>
                    </a:cubicBezTo>
                    <a:cubicBezTo>
                      <a:pt x="274" y="151"/>
                      <a:pt x="268" y="158"/>
                      <a:pt x="263" y="165"/>
                    </a:cubicBezTo>
                    <a:cubicBezTo>
                      <a:pt x="261" y="173"/>
                      <a:pt x="263" y="184"/>
                      <a:pt x="256" y="188"/>
                    </a:cubicBezTo>
                    <a:cubicBezTo>
                      <a:pt x="249" y="192"/>
                      <a:pt x="241" y="180"/>
                      <a:pt x="233" y="180"/>
                    </a:cubicBezTo>
                    <a:cubicBezTo>
                      <a:pt x="208" y="180"/>
                      <a:pt x="183" y="185"/>
                      <a:pt x="158" y="188"/>
                    </a:cubicBezTo>
                    <a:cubicBezTo>
                      <a:pt x="145" y="230"/>
                      <a:pt x="165" y="272"/>
                      <a:pt x="188" y="308"/>
                    </a:cubicBezTo>
                    <a:cubicBezTo>
                      <a:pt x="182" y="328"/>
                      <a:pt x="154" y="403"/>
                      <a:pt x="151" y="405"/>
                    </a:cubicBezTo>
                    <a:cubicBezTo>
                      <a:pt x="105" y="435"/>
                      <a:pt x="70" y="478"/>
                      <a:pt x="16" y="495"/>
                    </a:cubicBezTo>
                    <a:cubicBezTo>
                      <a:pt x="0" y="541"/>
                      <a:pt x="9" y="565"/>
                      <a:pt x="46" y="593"/>
                    </a:cubicBezTo>
                    <a:cubicBezTo>
                      <a:pt x="66" y="590"/>
                      <a:pt x="88" y="593"/>
                      <a:pt x="106" y="585"/>
                    </a:cubicBezTo>
                    <a:cubicBezTo>
                      <a:pt x="149" y="566"/>
                      <a:pt x="70" y="550"/>
                      <a:pt x="136" y="570"/>
                    </a:cubicBezTo>
                    <a:cubicBezTo>
                      <a:pt x="143" y="565"/>
                      <a:pt x="150" y="559"/>
                      <a:pt x="158" y="555"/>
                    </a:cubicBezTo>
                    <a:cubicBezTo>
                      <a:pt x="165" y="551"/>
                      <a:pt x="176" y="554"/>
                      <a:pt x="181" y="548"/>
                    </a:cubicBezTo>
                    <a:cubicBezTo>
                      <a:pt x="198" y="527"/>
                      <a:pt x="175" y="511"/>
                      <a:pt x="203" y="495"/>
                    </a:cubicBezTo>
                    <a:cubicBezTo>
                      <a:pt x="214" y="489"/>
                      <a:pt x="228" y="490"/>
                      <a:pt x="241" y="488"/>
                    </a:cubicBezTo>
                    <a:cubicBezTo>
                      <a:pt x="250" y="460"/>
                      <a:pt x="266" y="440"/>
                      <a:pt x="278" y="413"/>
                    </a:cubicBezTo>
                    <a:cubicBezTo>
                      <a:pt x="281" y="406"/>
                      <a:pt x="280" y="396"/>
                      <a:pt x="286" y="390"/>
                    </a:cubicBezTo>
                    <a:cubicBezTo>
                      <a:pt x="291" y="385"/>
                      <a:pt x="301" y="385"/>
                      <a:pt x="308" y="383"/>
                    </a:cubicBezTo>
                    <a:cubicBezTo>
                      <a:pt x="313" y="367"/>
                      <a:pt x="325" y="338"/>
                      <a:pt x="323" y="323"/>
                    </a:cubicBezTo>
                    <a:cubicBezTo>
                      <a:pt x="322" y="314"/>
                      <a:pt x="298" y="262"/>
                      <a:pt x="293" y="248"/>
                    </a:cubicBezTo>
                    <a:cubicBezTo>
                      <a:pt x="296" y="235"/>
                      <a:pt x="294" y="221"/>
                      <a:pt x="301" y="210"/>
                    </a:cubicBezTo>
                    <a:cubicBezTo>
                      <a:pt x="305" y="204"/>
                      <a:pt x="316" y="206"/>
                      <a:pt x="323" y="203"/>
                    </a:cubicBezTo>
                    <a:cubicBezTo>
                      <a:pt x="346" y="192"/>
                      <a:pt x="370" y="179"/>
                      <a:pt x="391" y="165"/>
                    </a:cubicBezTo>
                    <a:cubicBezTo>
                      <a:pt x="381" y="126"/>
                      <a:pt x="380" y="89"/>
                      <a:pt x="421" y="75"/>
                    </a:cubicBezTo>
                    <a:cubicBezTo>
                      <a:pt x="430" y="46"/>
                      <a:pt x="423" y="28"/>
                      <a:pt x="413" y="0"/>
                    </a:cubicBezTo>
                    <a:cubicBezTo>
                      <a:pt x="367" y="17"/>
                      <a:pt x="398" y="25"/>
                      <a:pt x="376" y="53"/>
                    </a:cubicBezTo>
                    <a:cubicBezTo>
                      <a:pt x="370" y="60"/>
                      <a:pt x="361" y="63"/>
                      <a:pt x="353" y="68"/>
                    </a:cubicBezTo>
                    <a:cubicBezTo>
                      <a:pt x="334" y="96"/>
                      <a:pt x="338" y="81"/>
                      <a:pt x="338" y="113"/>
                    </a:cubicBezTo>
                  </a:path>
                </a:pathLst>
              </a:custGeom>
              <a:pattFill prst="dashDnDiag">
                <a:fgClr>
                  <a:srgbClr val="008000"/>
                </a:fgClr>
                <a:bgClr>
                  <a:srgbClr val="00FF00"/>
                </a:bgClr>
              </a:patt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grpSp>
            <p:nvGrpSpPr>
              <p:cNvPr id="888" name="Group 27">
                <a:extLst>
                  <a:ext uri="{FF2B5EF4-FFF2-40B4-BE49-F238E27FC236}">
                    <a16:creationId xmlns:a16="http://schemas.microsoft.com/office/drawing/2014/main" id="{57886CB2-8433-4853-9166-B813222B6D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448" y="2387"/>
                <a:ext cx="659" cy="651"/>
                <a:chOff x="8175" y="2934"/>
                <a:chExt cx="1064" cy="854"/>
              </a:xfrm>
            </p:grpSpPr>
            <p:sp>
              <p:nvSpPr>
                <p:cNvPr id="889" name="Freeform 28" descr="Treillis en pointillés">
                  <a:extLst>
                    <a:ext uri="{FF2B5EF4-FFF2-40B4-BE49-F238E27FC236}">
                      <a16:creationId xmlns:a16="http://schemas.microsoft.com/office/drawing/2014/main" id="{F3BE8FE2-D70C-4F09-ADED-A20220D2C8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890" name="Freeform 29" descr="Diagonales en pointillés vers le bas">
                  <a:extLst>
                    <a:ext uri="{FF2B5EF4-FFF2-40B4-BE49-F238E27FC236}">
                      <a16:creationId xmlns:a16="http://schemas.microsoft.com/office/drawing/2014/main" id="{97025B91-1461-4184-AFBC-624E48BCBE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</p:grpSp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id="{DC7FFDDD-177E-49B1-9F45-0B0B0AAFAC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9133" y="737827"/>
              <a:ext cx="3079284" cy="3649339"/>
              <a:chOff x="7228" y="528"/>
              <a:chExt cx="3817" cy="4780"/>
            </a:xfrm>
          </p:grpSpPr>
          <p:sp>
            <p:nvSpPr>
              <p:cNvPr id="872" name="Freeform 31">
                <a:extLst>
                  <a:ext uri="{FF2B5EF4-FFF2-40B4-BE49-F238E27FC236}">
                    <a16:creationId xmlns:a16="http://schemas.microsoft.com/office/drawing/2014/main" id="{2094D92E-9AA3-4222-804B-CB1480CEBA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06" y="1327"/>
                <a:ext cx="2269" cy="1503"/>
              </a:xfrm>
              <a:custGeom>
                <a:avLst/>
                <a:gdLst>
                  <a:gd name="T0" fmla="*/ 64 w 2269"/>
                  <a:gd name="T1" fmla="*/ 963 h 1503"/>
                  <a:gd name="T2" fmla="*/ 124 w 2269"/>
                  <a:gd name="T3" fmla="*/ 1083 h 1503"/>
                  <a:gd name="T4" fmla="*/ 147 w 2269"/>
                  <a:gd name="T5" fmla="*/ 1121 h 1503"/>
                  <a:gd name="T6" fmla="*/ 192 w 2269"/>
                  <a:gd name="T7" fmla="*/ 1083 h 1503"/>
                  <a:gd name="T8" fmla="*/ 162 w 2269"/>
                  <a:gd name="T9" fmla="*/ 1241 h 1503"/>
                  <a:gd name="T10" fmla="*/ 334 w 2269"/>
                  <a:gd name="T11" fmla="*/ 1226 h 1503"/>
                  <a:gd name="T12" fmla="*/ 454 w 2269"/>
                  <a:gd name="T13" fmla="*/ 1263 h 1503"/>
                  <a:gd name="T14" fmla="*/ 507 w 2269"/>
                  <a:gd name="T15" fmla="*/ 1376 h 1503"/>
                  <a:gd name="T16" fmla="*/ 657 w 2269"/>
                  <a:gd name="T17" fmla="*/ 1308 h 1503"/>
                  <a:gd name="T18" fmla="*/ 597 w 2269"/>
                  <a:gd name="T19" fmla="*/ 1301 h 1503"/>
                  <a:gd name="T20" fmla="*/ 649 w 2269"/>
                  <a:gd name="T21" fmla="*/ 1413 h 1503"/>
                  <a:gd name="T22" fmla="*/ 717 w 2269"/>
                  <a:gd name="T23" fmla="*/ 1383 h 1503"/>
                  <a:gd name="T24" fmla="*/ 717 w 2269"/>
                  <a:gd name="T25" fmla="*/ 1458 h 1503"/>
                  <a:gd name="T26" fmla="*/ 747 w 2269"/>
                  <a:gd name="T27" fmla="*/ 1488 h 1503"/>
                  <a:gd name="T28" fmla="*/ 784 w 2269"/>
                  <a:gd name="T29" fmla="*/ 1473 h 1503"/>
                  <a:gd name="T30" fmla="*/ 964 w 2269"/>
                  <a:gd name="T31" fmla="*/ 1391 h 1503"/>
                  <a:gd name="T32" fmla="*/ 1024 w 2269"/>
                  <a:gd name="T33" fmla="*/ 1233 h 1503"/>
                  <a:gd name="T34" fmla="*/ 1077 w 2269"/>
                  <a:gd name="T35" fmla="*/ 1301 h 1503"/>
                  <a:gd name="T36" fmla="*/ 1287 w 2269"/>
                  <a:gd name="T37" fmla="*/ 1316 h 1503"/>
                  <a:gd name="T38" fmla="*/ 1339 w 2269"/>
                  <a:gd name="T39" fmla="*/ 1331 h 1503"/>
                  <a:gd name="T40" fmla="*/ 1407 w 2269"/>
                  <a:gd name="T41" fmla="*/ 1353 h 1503"/>
                  <a:gd name="T42" fmla="*/ 1437 w 2269"/>
                  <a:gd name="T43" fmla="*/ 1256 h 1503"/>
                  <a:gd name="T44" fmla="*/ 1527 w 2269"/>
                  <a:gd name="T45" fmla="*/ 1316 h 1503"/>
                  <a:gd name="T46" fmla="*/ 1752 w 2269"/>
                  <a:gd name="T47" fmla="*/ 1301 h 1503"/>
                  <a:gd name="T48" fmla="*/ 1722 w 2269"/>
                  <a:gd name="T49" fmla="*/ 1338 h 1503"/>
                  <a:gd name="T50" fmla="*/ 1887 w 2269"/>
                  <a:gd name="T51" fmla="*/ 1383 h 1503"/>
                  <a:gd name="T52" fmla="*/ 1857 w 2269"/>
                  <a:gd name="T53" fmla="*/ 1383 h 1503"/>
                  <a:gd name="T54" fmla="*/ 2014 w 2269"/>
                  <a:gd name="T55" fmla="*/ 1398 h 1503"/>
                  <a:gd name="T56" fmla="*/ 2097 w 2269"/>
                  <a:gd name="T57" fmla="*/ 1398 h 1503"/>
                  <a:gd name="T58" fmla="*/ 2217 w 2269"/>
                  <a:gd name="T59" fmla="*/ 1323 h 1503"/>
                  <a:gd name="T60" fmla="*/ 2269 w 2269"/>
                  <a:gd name="T61" fmla="*/ 1076 h 1503"/>
                  <a:gd name="T62" fmla="*/ 2239 w 2269"/>
                  <a:gd name="T63" fmla="*/ 978 h 1503"/>
                  <a:gd name="T64" fmla="*/ 2194 w 2269"/>
                  <a:gd name="T65" fmla="*/ 821 h 1503"/>
                  <a:gd name="T66" fmla="*/ 2209 w 2269"/>
                  <a:gd name="T67" fmla="*/ 761 h 1503"/>
                  <a:gd name="T68" fmla="*/ 2119 w 2269"/>
                  <a:gd name="T69" fmla="*/ 506 h 1503"/>
                  <a:gd name="T70" fmla="*/ 1932 w 2269"/>
                  <a:gd name="T71" fmla="*/ 521 h 1503"/>
                  <a:gd name="T72" fmla="*/ 1744 w 2269"/>
                  <a:gd name="T73" fmla="*/ 356 h 1503"/>
                  <a:gd name="T74" fmla="*/ 1729 w 2269"/>
                  <a:gd name="T75" fmla="*/ 296 h 1503"/>
                  <a:gd name="T76" fmla="*/ 1564 w 2269"/>
                  <a:gd name="T77" fmla="*/ 243 h 1503"/>
                  <a:gd name="T78" fmla="*/ 1459 w 2269"/>
                  <a:gd name="T79" fmla="*/ 116 h 1503"/>
                  <a:gd name="T80" fmla="*/ 1294 w 2269"/>
                  <a:gd name="T81" fmla="*/ 63 h 1503"/>
                  <a:gd name="T82" fmla="*/ 1294 w 2269"/>
                  <a:gd name="T83" fmla="*/ 11 h 1503"/>
                  <a:gd name="T84" fmla="*/ 1032 w 2269"/>
                  <a:gd name="T85" fmla="*/ 11 h 1503"/>
                  <a:gd name="T86" fmla="*/ 964 w 2269"/>
                  <a:gd name="T87" fmla="*/ 71 h 1503"/>
                  <a:gd name="T88" fmla="*/ 822 w 2269"/>
                  <a:gd name="T89" fmla="*/ 86 h 1503"/>
                  <a:gd name="T90" fmla="*/ 702 w 2269"/>
                  <a:gd name="T91" fmla="*/ 206 h 1503"/>
                  <a:gd name="T92" fmla="*/ 574 w 2269"/>
                  <a:gd name="T93" fmla="*/ 236 h 1503"/>
                  <a:gd name="T94" fmla="*/ 589 w 2269"/>
                  <a:gd name="T95" fmla="*/ 243 h 1503"/>
                  <a:gd name="T96" fmla="*/ 499 w 2269"/>
                  <a:gd name="T97" fmla="*/ 213 h 1503"/>
                  <a:gd name="T98" fmla="*/ 454 w 2269"/>
                  <a:gd name="T99" fmla="*/ 281 h 1503"/>
                  <a:gd name="T100" fmla="*/ 357 w 2269"/>
                  <a:gd name="T101" fmla="*/ 476 h 1503"/>
                  <a:gd name="T102" fmla="*/ 154 w 2269"/>
                  <a:gd name="T103" fmla="*/ 648 h 1503"/>
                  <a:gd name="T104" fmla="*/ 94 w 2269"/>
                  <a:gd name="T105" fmla="*/ 611 h 1503"/>
                  <a:gd name="T106" fmla="*/ 94 w 2269"/>
                  <a:gd name="T107" fmla="*/ 768 h 1503"/>
                  <a:gd name="T108" fmla="*/ 57 w 2269"/>
                  <a:gd name="T109" fmla="*/ 828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269" h="1503">
                    <a:moveTo>
                      <a:pt x="57" y="828"/>
                    </a:moveTo>
                    <a:cubicBezTo>
                      <a:pt x="59" y="873"/>
                      <a:pt x="64" y="918"/>
                      <a:pt x="64" y="963"/>
                    </a:cubicBezTo>
                    <a:cubicBezTo>
                      <a:pt x="64" y="973"/>
                      <a:pt x="57" y="983"/>
                      <a:pt x="57" y="993"/>
                    </a:cubicBezTo>
                    <a:cubicBezTo>
                      <a:pt x="57" y="1036"/>
                      <a:pt x="84" y="1070"/>
                      <a:pt x="124" y="1083"/>
                    </a:cubicBezTo>
                    <a:cubicBezTo>
                      <a:pt x="173" y="1068"/>
                      <a:pt x="132" y="1075"/>
                      <a:pt x="132" y="1098"/>
                    </a:cubicBezTo>
                    <a:cubicBezTo>
                      <a:pt x="132" y="1107"/>
                      <a:pt x="142" y="1113"/>
                      <a:pt x="147" y="1121"/>
                    </a:cubicBezTo>
                    <a:cubicBezTo>
                      <a:pt x="164" y="1118"/>
                      <a:pt x="186" y="1124"/>
                      <a:pt x="199" y="1113"/>
                    </a:cubicBezTo>
                    <a:cubicBezTo>
                      <a:pt x="207" y="1106"/>
                      <a:pt x="200" y="1089"/>
                      <a:pt x="192" y="1083"/>
                    </a:cubicBezTo>
                    <a:cubicBezTo>
                      <a:pt x="185" y="1078"/>
                      <a:pt x="177" y="1088"/>
                      <a:pt x="169" y="1091"/>
                    </a:cubicBezTo>
                    <a:cubicBezTo>
                      <a:pt x="144" y="1152"/>
                      <a:pt x="140" y="1147"/>
                      <a:pt x="162" y="1241"/>
                    </a:cubicBezTo>
                    <a:cubicBezTo>
                      <a:pt x="166" y="1257"/>
                      <a:pt x="216" y="1266"/>
                      <a:pt x="229" y="1271"/>
                    </a:cubicBezTo>
                    <a:cubicBezTo>
                      <a:pt x="289" y="1264"/>
                      <a:pt x="303" y="1271"/>
                      <a:pt x="334" y="1226"/>
                    </a:cubicBezTo>
                    <a:cubicBezTo>
                      <a:pt x="345" y="1256"/>
                      <a:pt x="358" y="1261"/>
                      <a:pt x="387" y="1271"/>
                    </a:cubicBezTo>
                    <a:cubicBezTo>
                      <a:pt x="409" y="1268"/>
                      <a:pt x="432" y="1259"/>
                      <a:pt x="454" y="1263"/>
                    </a:cubicBezTo>
                    <a:cubicBezTo>
                      <a:pt x="467" y="1266"/>
                      <a:pt x="458" y="1307"/>
                      <a:pt x="469" y="1331"/>
                    </a:cubicBezTo>
                    <a:cubicBezTo>
                      <a:pt x="477" y="1349"/>
                      <a:pt x="496" y="1360"/>
                      <a:pt x="507" y="1376"/>
                    </a:cubicBezTo>
                    <a:cubicBezTo>
                      <a:pt x="548" y="1365"/>
                      <a:pt x="627" y="1338"/>
                      <a:pt x="627" y="1338"/>
                    </a:cubicBezTo>
                    <a:cubicBezTo>
                      <a:pt x="637" y="1328"/>
                      <a:pt x="651" y="1321"/>
                      <a:pt x="657" y="1308"/>
                    </a:cubicBezTo>
                    <a:cubicBezTo>
                      <a:pt x="660" y="1301"/>
                      <a:pt x="657" y="1287"/>
                      <a:pt x="649" y="1286"/>
                    </a:cubicBezTo>
                    <a:cubicBezTo>
                      <a:pt x="631" y="1284"/>
                      <a:pt x="614" y="1296"/>
                      <a:pt x="597" y="1301"/>
                    </a:cubicBezTo>
                    <a:cubicBezTo>
                      <a:pt x="599" y="1323"/>
                      <a:pt x="595" y="1348"/>
                      <a:pt x="604" y="1368"/>
                    </a:cubicBezTo>
                    <a:cubicBezTo>
                      <a:pt x="613" y="1387"/>
                      <a:pt x="649" y="1413"/>
                      <a:pt x="649" y="1413"/>
                    </a:cubicBezTo>
                    <a:cubicBezTo>
                      <a:pt x="674" y="1411"/>
                      <a:pt x="701" y="1416"/>
                      <a:pt x="724" y="1406"/>
                    </a:cubicBezTo>
                    <a:cubicBezTo>
                      <a:pt x="731" y="1403"/>
                      <a:pt x="724" y="1380"/>
                      <a:pt x="717" y="1383"/>
                    </a:cubicBezTo>
                    <a:cubicBezTo>
                      <a:pt x="708" y="1387"/>
                      <a:pt x="712" y="1403"/>
                      <a:pt x="709" y="1413"/>
                    </a:cubicBezTo>
                    <a:cubicBezTo>
                      <a:pt x="712" y="1428"/>
                      <a:pt x="709" y="1445"/>
                      <a:pt x="717" y="1458"/>
                    </a:cubicBezTo>
                    <a:cubicBezTo>
                      <a:pt x="721" y="1465"/>
                      <a:pt x="733" y="1460"/>
                      <a:pt x="739" y="1466"/>
                    </a:cubicBezTo>
                    <a:cubicBezTo>
                      <a:pt x="745" y="1472"/>
                      <a:pt x="742" y="1482"/>
                      <a:pt x="747" y="1488"/>
                    </a:cubicBezTo>
                    <a:cubicBezTo>
                      <a:pt x="753" y="1495"/>
                      <a:pt x="762" y="1498"/>
                      <a:pt x="769" y="1503"/>
                    </a:cubicBezTo>
                    <a:cubicBezTo>
                      <a:pt x="774" y="1493"/>
                      <a:pt x="782" y="1484"/>
                      <a:pt x="784" y="1473"/>
                    </a:cubicBezTo>
                    <a:cubicBezTo>
                      <a:pt x="785" y="1465"/>
                      <a:pt x="772" y="1457"/>
                      <a:pt x="777" y="1451"/>
                    </a:cubicBezTo>
                    <a:cubicBezTo>
                      <a:pt x="818" y="1395"/>
                      <a:pt x="909" y="1398"/>
                      <a:pt x="964" y="1391"/>
                    </a:cubicBezTo>
                    <a:cubicBezTo>
                      <a:pt x="1022" y="1333"/>
                      <a:pt x="1018" y="1345"/>
                      <a:pt x="1009" y="1256"/>
                    </a:cubicBezTo>
                    <a:cubicBezTo>
                      <a:pt x="1014" y="1248"/>
                      <a:pt x="1016" y="1228"/>
                      <a:pt x="1024" y="1233"/>
                    </a:cubicBezTo>
                    <a:cubicBezTo>
                      <a:pt x="1035" y="1240"/>
                      <a:pt x="1026" y="1259"/>
                      <a:pt x="1032" y="1271"/>
                    </a:cubicBezTo>
                    <a:cubicBezTo>
                      <a:pt x="1043" y="1293"/>
                      <a:pt x="1057" y="1294"/>
                      <a:pt x="1077" y="1301"/>
                    </a:cubicBezTo>
                    <a:cubicBezTo>
                      <a:pt x="1090" y="1259"/>
                      <a:pt x="1093" y="1253"/>
                      <a:pt x="1137" y="1263"/>
                    </a:cubicBezTo>
                    <a:cubicBezTo>
                      <a:pt x="1177" y="1305"/>
                      <a:pt x="1233" y="1302"/>
                      <a:pt x="1287" y="1316"/>
                    </a:cubicBezTo>
                    <a:cubicBezTo>
                      <a:pt x="1302" y="1313"/>
                      <a:pt x="1317" y="1304"/>
                      <a:pt x="1332" y="1308"/>
                    </a:cubicBezTo>
                    <a:cubicBezTo>
                      <a:pt x="1340" y="1310"/>
                      <a:pt x="1336" y="1323"/>
                      <a:pt x="1339" y="1331"/>
                    </a:cubicBezTo>
                    <a:cubicBezTo>
                      <a:pt x="1348" y="1359"/>
                      <a:pt x="1345" y="1350"/>
                      <a:pt x="1362" y="1376"/>
                    </a:cubicBezTo>
                    <a:cubicBezTo>
                      <a:pt x="1377" y="1368"/>
                      <a:pt x="1395" y="1365"/>
                      <a:pt x="1407" y="1353"/>
                    </a:cubicBezTo>
                    <a:cubicBezTo>
                      <a:pt x="1442" y="1318"/>
                      <a:pt x="1404" y="1281"/>
                      <a:pt x="1414" y="1241"/>
                    </a:cubicBezTo>
                    <a:cubicBezTo>
                      <a:pt x="1416" y="1232"/>
                      <a:pt x="1429" y="1251"/>
                      <a:pt x="1437" y="1256"/>
                    </a:cubicBezTo>
                    <a:cubicBezTo>
                      <a:pt x="1457" y="1235"/>
                      <a:pt x="1492" y="1184"/>
                      <a:pt x="1429" y="1203"/>
                    </a:cubicBezTo>
                    <a:cubicBezTo>
                      <a:pt x="1442" y="1278"/>
                      <a:pt x="1455" y="1297"/>
                      <a:pt x="1527" y="1316"/>
                    </a:cubicBezTo>
                    <a:cubicBezTo>
                      <a:pt x="1594" y="1313"/>
                      <a:pt x="1662" y="1312"/>
                      <a:pt x="1729" y="1308"/>
                    </a:cubicBezTo>
                    <a:cubicBezTo>
                      <a:pt x="1737" y="1307"/>
                      <a:pt x="1758" y="1307"/>
                      <a:pt x="1752" y="1301"/>
                    </a:cubicBezTo>
                    <a:cubicBezTo>
                      <a:pt x="1743" y="1292"/>
                      <a:pt x="1727" y="1296"/>
                      <a:pt x="1714" y="1293"/>
                    </a:cubicBezTo>
                    <a:cubicBezTo>
                      <a:pt x="1717" y="1308"/>
                      <a:pt x="1715" y="1324"/>
                      <a:pt x="1722" y="1338"/>
                    </a:cubicBezTo>
                    <a:cubicBezTo>
                      <a:pt x="1736" y="1367"/>
                      <a:pt x="1808" y="1369"/>
                      <a:pt x="1834" y="1376"/>
                    </a:cubicBezTo>
                    <a:cubicBezTo>
                      <a:pt x="1842" y="1381"/>
                      <a:pt x="1875" y="1411"/>
                      <a:pt x="1887" y="1383"/>
                    </a:cubicBezTo>
                    <a:cubicBezTo>
                      <a:pt x="1893" y="1369"/>
                      <a:pt x="1882" y="1353"/>
                      <a:pt x="1879" y="1338"/>
                    </a:cubicBezTo>
                    <a:cubicBezTo>
                      <a:pt x="1874" y="1354"/>
                      <a:pt x="1859" y="1366"/>
                      <a:pt x="1857" y="1383"/>
                    </a:cubicBezTo>
                    <a:cubicBezTo>
                      <a:pt x="1852" y="1423"/>
                      <a:pt x="1881" y="1439"/>
                      <a:pt x="1909" y="1458"/>
                    </a:cubicBezTo>
                    <a:cubicBezTo>
                      <a:pt x="2006" y="1442"/>
                      <a:pt x="1994" y="1463"/>
                      <a:pt x="2014" y="1398"/>
                    </a:cubicBezTo>
                    <a:cubicBezTo>
                      <a:pt x="2046" y="1430"/>
                      <a:pt x="2043" y="1440"/>
                      <a:pt x="2089" y="1428"/>
                    </a:cubicBezTo>
                    <a:cubicBezTo>
                      <a:pt x="2092" y="1418"/>
                      <a:pt x="2089" y="1405"/>
                      <a:pt x="2097" y="1398"/>
                    </a:cubicBezTo>
                    <a:cubicBezTo>
                      <a:pt x="2109" y="1388"/>
                      <a:pt x="2127" y="1388"/>
                      <a:pt x="2142" y="1383"/>
                    </a:cubicBezTo>
                    <a:cubicBezTo>
                      <a:pt x="2177" y="1371"/>
                      <a:pt x="2195" y="1351"/>
                      <a:pt x="2217" y="1323"/>
                    </a:cubicBezTo>
                    <a:cubicBezTo>
                      <a:pt x="2226" y="1294"/>
                      <a:pt x="2239" y="1233"/>
                      <a:pt x="2239" y="1233"/>
                    </a:cubicBezTo>
                    <a:cubicBezTo>
                      <a:pt x="2244" y="1160"/>
                      <a:pt x="2234" y="1128"/>
                      <a:pt x="2269" y="1076"/>
                    </a:cubicBezTo>
                    <a:cubicBezTo>
                      <a:pt x="2267" y="1051"/>
                      <a:pt x="2269" y="1025"/>
                      <a:pt x="2262" y="1001"/>
                    </a:cubicBezTo>
                    <a:cubicBezTo>
                      <a:pt x="2259" y="991"/>
                      <a:pt x="2241" y="989"/>
                      <a:pt x="2239" y="978"/>
                    </a:cubicBezTo>
                    <a:cubicBezTo>
                      <a:pt x="2228" y="924"/>
                      <a:pt x="2229" y="868"/>
                      <a:pt x="2224" y="813"/>
                    </a:cubicBezTo>
                    <a:cubicBezTo>
                      <a:pt x="2214" y="816"/>
                      <a:pt x="2198" y="830"/>
                      <a:pt x="2194" y="821"/>
                    </a:cubicBezTo>
                    <a:cubicBezTo>
                      <a:pt x="2189" y="811"/>
                      <a:pt x="2214" y="809"/>
                      <a:pt x="2217" y="798"/>
                    </a:cubicBezTo>
                    <a:cubicBezTo>
                      <a:pt x="2220" y="786"/>
                      <a:pt x="2212" y="773"/>
                      <a:pt x="2209" y="761"/>
                    </a:cubicBezTo>
                    <a:cubicBezTo>
                      <a:pt x="2199" y="719"/>
                      <a:pt x="2165" y="707"/>
                      <a:pt x="2127" y="693"/>
                    </a:cubicBezTo>
                    <a:cubicBezTo>
                      <a:pt x="2183" y="637"/>
                      <a:pt x="2223" y="558"/>
                      <a:pt x="2119" y="506"/>
                    </a:cubicBezTo>
                    <a:cubicBezTo>
                      <a:pt x="2064" y="508"/>
                      <a:pt x="2009" y="509"/>
                      <a:pt x="1954" y="513"/>
                    </a:cubicBezTo>
                    <a:cubicBezTo>
                      <a:pt x="1946" y="514"/>
                      <a:pt x="1935" y="528"/>
                      <a:pt x="1932" y="521"/>
                    </a:cubicBezTo>
                    <a:cubicBezTo>
                      <a:pt x="1920" y="496"/>
                      <a:pt x="1925" y="465"/>
                      <a:pt x="1917" y="438"/>
                    </a:cubicBezTo>
                    <a:cubicBezTo>
                      <a:pt x="1903" y="387"/>
                      <a:pt x="1786" y="373"/>
                      <a:pt x="1744" y="356"/>
                    </a:cubicBezTo>
                    <a:cubicBezTo>
                      <a:pt x="1739" y="346"/>
                      <a:pt x="1737" y="334"/>
                      <a:pt x="1729" y="326"/>
                    </a:cubicBezTo>
                    <a:cubicBezTo>
                      <a:pt x="1708" y="304"/>
                      <a:pt x="1688" y="337"/>
                      <a:pt x="1729" y="296"/>
                    </a:cubicBezTo>
                    <a:cubicBezTo>
                      <a:pt x="1708" y="263"/>
                      <a:pt x="1693" y="245"/>
                      <a:pt x="1654" y="236"/>
                    </a:cubicBezTo>
                    <a:cubicBezTo>
                      <a:pt x="1624" y="238"/>
                      <a:pt x="1592" y="253"/>
                      <a:pt x="1564" y="243"/>
                    </a:cubicBezTo>
                    <a:cubicBezTo>
                      <a:pt x="1539" y="234"/>
                      <a:pt x="1550" y="190"/>
                      <a:pt x="1534" y="168"/>
                    </a:cubicBezTo>
                    <a:cubicBezTo>
                      <a:pt x="1516" y="142"/>
                      <a:pt x="1486" y="129"/>
                      <a:pt x="1459" y="116"/>
                    </a:cubicBezTo>
                    <a:cubicBezTo>
                      <a:pt x="1438" y="75"/>
                      <a:pt x="1427" y="65"/>
                      <a:pt x="1384" y="48"/>
                    </a:cubicBezTo>
                    <a:cubicBezTo>
                      <a:pt x="1354" y="53"/>
                      <a:pt x="1324" y="66"/>
                      <a:pt x="1294" y="63"/>
                    </a:cubicBezTo>
                    <a:cubicBezTo>
                      <a:pt x="1285" y="62"/>
                      <a:pt x="1309" y="50"/>
                      <a:pt x="1309" y="41"/>
                    </a:cubicBezTo>
                    <a:cubicBezTo>
                      <a:pt x="1309" y="30"/>
                      <a:pt x="1305" y="14"/>
                      <a:pt x="1294" y="11"/>
                    </a:cubicBezTo>
                    <a:cubicBezTo>
                      <a:pt x="1261" y="0"/>
                      <a:pt x="1224" y="6"/>
                      <a:pt x="1189" y="3"/>
                    </a:cubicBezTo>
                    <a:cubicBezTo>
                      <a:pt x="1137" y="6"/>
                      <a:pt x="1084" y="2"/>
                      <a:pt x="1032" y="11"/>
                    </a:cubicBezTo>
                    <a:cubicBezTo>
                      <a:pt x="1024" y="12"/>
                      <a:pt x="1029" y="27"/>
                      <a:pt x="1024" y="33"/>
                    </a:cubicBezTo>
                    <a:cubicBezTo>
                      <a:pt x="1009" y="51"/>
                      <a:pt x="984" y="61"/>
                      <a:pt x="964" y="71"/>
                    </a:cubicBezTo>
                    <a:cubicBezTo>
                      <a:pt x="952" y="110"/>
                      <a:pt x="944" y="90"/>
                      <a:pt x="912" y="78"/>
                    </a:cubicBezTo>
                    <a:cubicBezTo>
                      <a:pt x="882" y="81"/>
                      <a:pt x="852" y="80"/>
                      <a:pt x="822" y="86"/>
                    </a:cubicBezTo>
                    <a:cubicBezTo>
                      <a:pt x="788" y="93"/>
                      <a:pt x="785" y="120"/>
                      <a:pt x="754" y="131"/>
                    </a:cubicBezTo>
                    <a:cubicBezTo>
                      <a:pt x="730" y="155"/>
                      <a:pt x="717" y="176"/>
                      <a:pt x="702" y="206"/>
                    </a:cubicBezTo>
                    <a:cubicBezTo>
                      <a:pt x="669" y="194"/>
                      <a:pt x="665" y="189"/>
                      <a:pt x="619" y="206"/>
                    </a:cubicBezTo>
                    <a:cubicBezTo>
                      <a:pt x="602" y="212"/>
                      <a:pt x="574" y="236"/>
                      <a:pt x="574" y="236"/>
                    </a:cubicBezTo>
                    <a:cubicBezTo>
                      <a:pt x="572" y="243"/>
                      <a:pt x="560" y="255"/>
                      <a:pt x="567" y="258"/>
                    </a:cubicBezTo>
                    <a:cubicBezTo>
                      <a:pt x="575" y="262"/>
                      <a:pt x="587" y="252"/>
                      <a:pt x="589" y="243"/>
                    </a:cubicBezTo>
                    <a:cubicBezTo>
                      <a:pt x="593" y="228"/>
                      <a:pt x="584" y="213"/>
                      <a:pt x="582" y="198"/>
                    </a:cubicBezTo>
                    <a:cubicBezTo>
                      <a:pt x="554" y="203"/>
                      <a:pt x="525" y="201"/>
                      <a:pt x="499" y="213"/>
                    </a:cubicBezTo>
                    <a:cubicBezTo>
                      <a:pt x="480" y="222"/>
                      <a:pt x="487" y="253"/>
                      <a:pt x="477" y="266"/>
                    </a:cubicBezTo>
                    <a:cubicBezTo>
                      <a:pt x="471" y="273"/>
                      <a:pt x="462" y="276"/>
                      <a:pt x="454" y="281"/>
                    </a:cubicBezTo>
                    <a:cubicBezTo>
                      <a:pt x="426" y="323"/>
                      <a:pt x="410" y="368"/>
                      <a:pt x="379" y="408"/>
                    </a:cubicBezTo>
                    <a:cubicBezTo>
                      <a:pt x="372" y="431"/>
                      <a:pt x="364" y="453"/>
                      <a:pt x="357" y="476"/>
                    </a:cubicBezTo>
                    <a:cubicBezTo>
                      <a:pt x="331" y="658"/>
                      <a:pt x="383" y="537"/>
                      <a:pt x="222" y="588"/>
                    </a:cubicBezTo>
                    <a:cubicBezTo>
                      <a:pt x="193" y="597"/>
                      <a:pt x="179" y="631"/>
                      <a:pt x="154" y="648"/>
                    </a:cubicBezTo>
                    <a:cubicBezTo>
                      <a:pt x="139" y="643"/>
                      <a:pt x="122" y="641"/>
                      <a:pt x="109" y="633"/>
                    </a:cubicBezTo>
                    <a:cubicBezTo>
                      <a:pt x="101" y="628"/>
                      <a:pt x="101" y="617"/>
                      <a:pt x="94" y="611"/>
                    </a:cubicBezTo>
                    <a:cubicBezTo>
                      <a:pt x="88" y="606"/>
                      <a:pt x="79" y="606"/>
                      <a:pt x="72" y="603"/>
                    </a:cubicBezTo>
                    <a:cubicBezTo>
                      <a:pt x="0" y="628"/>
                      <a:pt x="65" y="728"/>
                      <a:pt x="94" y="768"/>
                    </a:cubicBezTo>
                    <a:cubicBezTo>
                      <a:pt x="94" y="770"/>
                      <a:pt x="97" y="851"/>
                      <a:pt x="64" y="851"/>
                    </a:cubicBezTo>
                    <a:cubicBezTo>
                      <a:pt x="56" y="851"/>
                      <a:pt x="59" y="836"/>
                      <a:pt x="57" y="828"/>
                    </a:cubicBezTo>
                    <a:close/>
                  </a:path>
                </a:pathLst>
              </a:custGeom>
              <a:solidFill>
                <a:srgbClr val="00FF00"/>
              </a:solid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873" name="Freeform 32">
                <a:extLst>
                  <a:ext uri="{FF2B5EF4-FFF2-40B4-BE49-F238E27FC236}">
                    <a16:creationId xmlns:a16="http://schemas.microsoft.com/office/drawing/2014/main" id="{6E5958FB-3405-4769-ACC0-D134D06996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8" y="528"/>
                <a:ext cx="3817" cy="1961"/>
              </a:xfrm>
              <a:custGeom>
                <a:avLst/>
                <a:gdLst>
                  <a:gd name="T0" fmla="*/ 1020 w 3817"/>
                  <a:gd name="T1" fmla="*/ 1590 h 1879"/>
                  <a:gd name="T2" fmla="*/ 705 w 3817"/>
                  <a:gd name="T3" fmla="*/ 1522 h 1879"/>
                  <a:gd name="T4" fmla="*/ 697 w 3817"/>
                  <a:gd name="T5" fmla="*/ 1665 h 1879"/>
                  <a:gd name="T6" fmla="*/ 487 w 3817"/>
                  <a:gd name="T7" fmla="*/ 1642 h 1879"/>
                  <a:gd name="T8" fmla="*/ 345 w 3817"/>
                  <a:gd name="T9" fmla="*/ 1620 h 1879"/>
                  <a:gd name="T10" fmla="*/ 142 w 3817"/>
                  <a:gd name="T11" fmla="*/ 1545 h 1879"/>
                  <a:gd name="T12" fmla="*/ 37 w 3817"/>
                  <a:gd name="T13" fmla="*/ 1327 h 1879"/>
                  <a:gd name="T14" fmla="*/ 232 w 3817"/>
                  <a:gd name="T15" fmla="*/ 1102 h 1879"/>
                  <a:gd name="T16" fmla="*/ 315 w 3817"/>
                  <a:gd name="T17" fmla="*/ 1005 h 1879"/>
                  <a:gd name="T18" fmla="*/ 292 w 3817"/>
                  <a:gd name="T19" fmla="*/ 847 h 1879"/>
                  <a:gd name="T20" fmla="*/ 630 w 3817"/>
                  <a:gd name="T21" fmla="*/ 547 h 1879"/>
                  <a:gd name="T22" fmla="*/ 772 w 3817"/>
                  <a:gd name="T23" fmla="*/ 495 h 1879"/>
                  <a:gd name="T24" fmla="*/ 1027 w 3817"/>
                  <a:gd name="T25" fmla="*/ 337 h 1879"/>
                  <a:gd name="T26" fmla="*/ 1275 w 3817"/>
                  <a:gd name="T27" fmla="*/ 142 h 1879"/>
                  <a:gd name="T28" fmla="*/ 1627 w 3817"/>
                  <a:gd name="T29" fmla="*/ 37 h 1879"/>
                  <a:gd name="T30" fmla="*/ 1792 w 3817"/>
                  <a:gd name="T31" fmla="*/ 45 h 1879"/>
                  <a:gd name="T32" fmla="*/ 2062 w 3817"/>
                  <a:gd name="T33" fmla="*/ 67 h 1879"/>
                  <a:gd name="T34" fmla="*/ 2220 w 3817"/>
                  <a:gd name="T35" fmla="*/ 172 h 1879"/>
                  <a:gd name="T36" fmla="*/ 2452 w 3817"/>
                  <a:gd name="T37" fmla="*/ 195 h 1879"/>
                  <a:gd name="T38" fmla="*/ 2610 w 3817"/>
                  <a:gd name="T39" fmla="*/ 345 h 1879"/>
                  <a:gd name="T40" fmla="*/ 2775 w 3817"/>
                  <a:gd name="T41" fmla="*/ 450 h 1879"/>
                  <a:gd name="T42" fmla="*/ 2707 w 3817"/>
                  <a:gd name="T43" fmla="*/ 615 h 1879"/>
                  <a:gd name="T44" fmla="*/ 2812 w 3817"/>
                  <a:gd name="T45" fmla="*/ 600 h 1879"/>
                  <a:gd name="T46" fmla="*/ 2820 w 3817"/>
                  <a:gd name="T47" fmla="*/ 697 h 1879"/>
                  <a:gd name="T48" fmla="*/ 3120 w 3817"/>
                  <a:gd name="T49" fmla="*/ 585 h 1879"/>
                  <a:gd name="T50" fmla="*/ 3240 w 3817"/>
                  <a:gd name="T51" fmla="*/ 682 h 1879"/>
                  <a:gd name="T52" fmla="*/ 3330 w 3817"/>
                  <a:gd name="T53" fmla="*/ 772 h 1879"/>
                  <a:gd name="T54" fmla="*/ 3480 w 3817"/>
                  <a:gd name="T55" fmla="*/ 802 h 1879"/>
                  <a:gd name="T56" fmla="*/ 3577 w 3817"/>
                  <a:gd name="T57" fmla="*/ 840 h 1879"/>
                  <a:gd name="T58" fmla="*/ 3712 w 3817"/>
                  <a:gd name="T59" fmla="*/ 900 h 1879"/>
                  <a:gd name="T60" fmla="*/ 3765 w 3817"/>
                  <a:gd name="T61" fmla="*/ 982 h 1879"/>
                  <a:gd name="T62" fmla="*/ 3697 w 3817"/>
                  <a:gd name="T63" fmla="*/ 1402 h 1879"/>
                  <a:gd name="T64" fmla="*/ 3472 w 3817"/>
                  <a:gd name="T65" fmla="*/ 1387 h 1879"/>
                  <a:gd name="T66" fmla="*/ 3375 w 3817"/>
                  <a:gd name="T67" fmla="*/ 1545 h 1879"/>
                  <a:gd name="T68" fmla="*/ 3315 w 3817"/>
                  <a:gd name="T69" fmla="*/ 1710 h 1879"/>
                  <a:gd name="T70" fmla="*/ 3225 w 3817"/>
                  <a:gd name="T71" fmla="*/ 1650 h 1879"/>
                  <a:gd name="T72" fmla="*/ 3022 w 3817"/>
                  <a:gd name="T73" fmla="*/ 1792 h 1879"/>
                  <a:gd name="T74" fmla="*/ 2962 w 3817"/>
                  <a:gd name="T75" fmla="*/ 1792 h 1879"/>
                  <a:gd name="T76" fmla="*/ 2917 w 3817"/>
                  <a:gd name="T77" fmla="*/ 1725 h 1879"/>
                  <a:gd name="T78" fmla="*/ 2827 w 3817"/>
                  <a:gd name="T79" fmla="*/ 1747 h 1879"/>
                  <a:gd name="T80" fmla="*/ 2805 w 3817"/>
                  <a:gd name="T81" fmla="*/ 1590 h 1879"/>
                  <a:gd name="T82" fmla="*/ 2782 w 3817"/>
                  <a:gd name="T83" fmla="*/ 1552 h 1879"/>
                  <a:gd name="T84" fmla="*/ 2677 w 3817"/>
                  <a:gd name="T85" fmla="*/ 1477 h 1879"/>
                  <a:gd name="T86" fmla="*/ 2617 w 3817"/>
                  <a:gd name="T87" fmla="*/ 1560 h 1879"/>
                  <a:gd name="T88" fmla="*/ 2452 w 3817"/>
                  <a:gd name="T89" fmla="*/ 1567 h 1879"/>
                  <a:gd name="T90" fmla="*/ 2272 w 3817"/>
                  <a:gd name="T91" fmla="*/ 1582 h 1879"/>
                  <a:gd name="T92" fmla="*/ 2070 w 3817"/>
                  <a:gd name="T93" fmla="*/ 1507 h 1879"/>
                  <a:gd name="T94" fmla="*/ 2017 w 3817"/>
                  <a:gd name="T95" fmla="*/ 1350 h 1879"/>
                  <a:gd name="T96" fmla="*/ 1972 w 3817"/>
                  <a:gd name="T97" fmla="*/ 1192 h 1879"/>
                  <a:gd name="T98" fmla="*/ 1852 w 3817"/>
                  <a:gd name="T99" fmla="*/ 1140 h 1879"/>
                  <a:gd name="T100" fmla="*/ 1785 w 3817"/>
                  <a:gd name="T101" fmla="*/ 1147 h 1879"/>
                  <a:gd name="T102" fmla="*/ 1642 w 3817"/>
                  <a:gd name="T103" fmla="*/ 1095 h 1879"/>
                  <a:gd name="T104" fmla="*/ 1590 w 3817"/>
                  <a:gd name="T105" fmla="*/ 1110 h 1879"/>
                  <a:gd name="T106" fmla="*/ 1350 w 3817"/>
                  <a:gd name="T107" fmla="*/ 1147 h 1879"/>
                  <a:gd name="T108" fmla="*/ 1207 w 3817"/>
                  <a:gd name="T109" fmla="*/ 1462 h 1879"/>
                  <a:gd name="T110" fmla="*/ 1200 w 3817"/>
                  <a:gd name="T111" fmla="*/ 1552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17" h="1879">
                    <a:moveTo>
                      <a:pt x="1215" y="1515"/>
                    </a:moveTo>
                    <a:cubicBezTo>
                      <a:pt x="1197" y="1583"/>
                      <a:pt x="1176" y="1569"/>
                      <a:pt x="1117" y="1590"/>
                    </a:cubicBezTo>
                    <a:cubicBezTo>
                      <a:pt x="1080" y="1572"/>
                      <a:pt x="1058" y="1576"/>
                      <a:pt x="1020" y="1590"/>
                    </a:cubicBezTo>
                    <a:cubicBezTo>
                      <a:pt x="958" y="1581"/>
                      <a:pt x="904" y="1572"/>
                      <a:pt x="840" y="1567"/>
                    </a:cubicBezTo>
                    <a:cubicBezTo>
                      <a:pt x="830" y="1538"/>
                      <a:pt x="825" y="1525"/>
                      <a:pt x="795" y="1515"/>
                    </a:cubicBezTo>
                    <a:cubicBezTo>
                      <a:pt x="765" y="1517"/>
                      <a:pt x="735" y="1518"/>
                      <a:pt x="705" y="1522"/>
                    </a:cubicBezTo>
                    <a:cubicBezTo>
                      <a:pt x="697" y="1523"/>
                      <a:pt x="686" y="1523"/>
                      <a:pt x="682" y="1530"/>
                    </a:cubicBezTo>
                    <a:cubicBezTo>
                      <a:pt x="669" y="1555"/>
                      <a:pt x="735" y="1597"/>
                      <a:pt x="735" y="1597"/>
                    </a:cubicBezTo>
                    <a:cubicBezTo>
                      <a:pt x="749" y="1641"/>
                      <a:pt x="740" y="1648"/>
                      <a:pt x="697" y="1665"/>
                    </a:cubicBezTo>
                    <a:cubicBezTo>
                      <a:pt x="671" y="1691"/>
                      <a:pt x="657" y="1706"/>
                      <a:pt x="622" y="1717"/>
                    </a:cubicBezTo>
                    <a:cubicBezTo>
                      <a:pt x="582" y="1709"/>
                      <a:pt x="569" y="1706"/>
                      <a:pt x="547" y="1672"/>
                    </a:cubicBezTo>
                    <a:cubicBezTo>
                      <a:pt x="529" y="1616"/>
                      <a:pt x="560" y="1690"/>
                      <a:pt x="487" y="1642"/>
                    </a:cubicBezTo>
                    <a:cubicBezTo>
                      <a:pt x="476" y="1635"/>
                      <a:pt x="477" y="1617"/>
                      <a:pt x="472" y="1605"/>
                    </a:cubicBezTo>
                    <a:cubicBezTo>
                      <a:pt x="437" y="1616"/>
                      <a:pt x="420" y="1628"/>
                      <a:pt x="382" y="1635"/>
                    </a:cubicBezTo>
                    <a:cubicBezTo>
                      <a:pt x="370" y="1630"/>
                      <a:pt x="356" y="1628"/>
                      <a:pt x="345" y="1620"/>
                    </a:cubicBezTo>
                    <a:cubicBezTo>
                      <a:pt x="289" y="1579"/>
                      <a:pt x="371" y="1609"/>
                      <a:pt x="307" y="1590"/>
                    </a:cubicBezTo>
                    <a:cubicBezTo>
                      <a:pt x="284" y="1566"/>
                      <a:pt x="264" y="1548"/>
                      <a:pt x="232" y="1537"/>
                    </a:cubicBezTo>
                    <a:cubicBezTo>
                      <a:pt x="193" y="1547"/>
                      <a:pt x="183" y="1553"/>
                      <a:pt x="142" y="1545"/>
                    </a:cubicBezTo>
                    <a:cubicBezTo>
                      <a:pt x="95" y="1560"/>
                      <a:pt x="89" y="1565"/>
                      <a:pt x="15" y="1545"/>
                    </a:cubicBezTo>
                    <a:cubicBezTo>
                      <a:pt x="11" y="1544"/>
                      <a:pt x="3" y="1507"/>
                      <a:pt x="0" y="1492"/>
                    </a:cubicBezTo>
                    <a:cubicBezTo>
                      <a:pt x="10" y="1437"/>
                      <a:pt x="21" y="1381"/>
                      <a:pt x="37" y="1327"/>
                    </a:cubicBezTo>
                    <a:cubicBezTo>
                      <a:pt x="23" y="1253"/>
                      <a:pt x="27" y="1246"/>
                      <a:pt x="90" y="1215"/>
                    </a:cubicBezTo>
                    <a:cubicBezTo>
                      <a:pt x="128" y="1176"/>
                      <a:pt x="187" y="1178"/>
                      <a:pt x="232" y="1147"/>
                    </a:cubicBezTo>
                    <a:cubicBezTo>
                      <a:pt x="253" y="1089"/>
                      <a:pt x="232" y="1161"/>
                      <a:pt x="232" y="1102"/>
                    </a:cubicBezTo>
                    <a:cubicBezTo>
                      <a:pt x="232" y="1074"/>
                      <a:pt x="256" y="1049"/>
                      <a:pt x="277" y="1035"/>
                    </a:cubicBezTo>
                    <a:cubicBezTo>
                      <a:pt x="282" y="1027"/>
                      <a:pt x="285" y="1018"/>
                      <a:pt x="292" y="1012"/>
                    </a:cubicBezTo>
                    <a:cubicBezTo>
                      <a:pt x="298" y="1007"/>
                      <a:pt x="316" y="1013"/>
                      <a:pt x="315" y="1005"/>
                    </a:cubicBezTo>
                    <a:cubicBezTo>
                      <a:pt x="313" y="987"/>
                      <a:pt x="295" y="975"/>
                      <a:pt x="285" y="960"/>
                    </a:cubicBezTo>
                    <a:cubicBezTo>
                      <a:pt x="270" y="937"/>
                      <a:pt x="263" y="919"/>
                      <a:pt x="255" y="892"/>
                    </a:cubicBezTo>
                    <a:cubicBezTo>
                      <a:pt x="266" y="876"/>
                      <a:pt x="286" y="866"/>
                      <a:pt x="292" y="847"/>
                    </a:cubicBezTo>
                    <a:cubicBezTo>
                      <a:pt x="313" y="779"/>
                      <a:pt x="284" y="771"/>
                      <a:pt x="337" y="735"/>
                    </a:cubicBezTo>
                    <a:cubicBezTo>
                      <a:pt x="315" y="661"/>
                      <a:pt x="339" y="670"/>
                      <a:pt x="390" y="645"/>
                    </a:cubicBezTo>
                    <a:cubicBezTo>
                      <a:pt x="437" y="573"/>
                      <a:pt x="553" y="567"/>
                      <a:pt x="630" y="547"/>
                    </a:cubicBezTo>
                    <a:cubicBezTo>
                      <a:pt x="719" y="563"/>
                      <a:pt x="646" y="539"/>
                      <a:pt x="690" y="577"/>
                    </a:cubicBezTo>
                    <a:cubicBezTo>
                      <a:pt x="704" y="589"/>
                      <a:pt x="735" y="607"/>
                      <a:pt x="735" y="607"/>
                    </a:cubicBezTo>
                    <a:cubicBezTo>
                      <a:pt x="758" y="573"/>
                      <a:pt x="752" y="520"/>
                      <a:pt x="772" y="495"/>
                    </a:cubicBezTo>
                    <a:cubicBezTo>
                      <a:pt x="808" y="452"/>
                      <a:pt x="877" y="421"/>
                      <a:pt x="930" y="405"/>
                    </a:cubicBezTo>
                    <a:cubicBezTo>
                      <a:pt x="986" y="423"/>
                      <a:pt x="944" y="364"/>
                      <a:pt x="982" y="345"/>
                    </a:cubicBezTo>
                    <a:cubicBezTo>
                      <a:pt x="996" y="338"/>
                      <a:pt x="1012" y="340"/>
                      <a:pt x="1027" y="337"/>
                    </a:cubicBezTo>
                    <a:cubicBezTo>
                      <a:pt x="1032" y="320"/>
                      <a:pt x="1033" y="301"/>
                      <a:pt x="1042" y="285"/>
                    </a:cubicBezTo>
                    <a:cubicBezTo>
                      <a:pt x="1063" y="247"/>
                      <a:pt x="1118" y="240"/>
                      <a:pt x="1155" y="225"/>
                    </a:cubicBezTo>
                    <a:cubicBezTo>
                      <a:pt x="1222" y="158"/>
                      <a:pt x="1199" y="169"/>
                      <a:pt x="1275" y="142"/>
                    </a:cubicBezTo>
                    <a:cubicBezTo>
                      <a:pt x="1309" y="34"/>
                      <a:pt x="1430" y="60"/>
                      <a:pt x="1507" y="7"/>
                    </a:cubicBezTo>
                    <a:cubicBezTo>
                      <a:pt x="1542" y="10"/>
                      <a:pt x="1578" y="6"/>
                      <a:pt x="1612" y="15"/>
                    </a:cubicBezTo>
                    <a:cubicBezTo>
                      <a:pt x="1621" y="17"/>
                      <a:pt x="1618" y="36"/>
                      <a:pt x="1627" y="37"/>
                    </a:cubicBezTo>
                    <a:cubicBezTo>
                      <a:pt x="1639" y="39"/>
                      <a:pt x="1669" y="11"/>
                      <a:pt x="1680" y="7"/>
                    </a:cubicBezTo>
                    <a:cubicBezTo>
                      <a:pt x="1692" y="3"/>
                      <a:pt x="1705" y="2"/>
                      <a:pt x="1717" y="0"/>
                    </a:cubicBezTo>
                    <a:cubicBezTo>
                      <a:pt x="1758" y="8"/>
                      <a:pt x="1770" y="11"/>
                      <a:pt x="1792" y="45"/>
                    </a:cubicBezTo>
                    <a:cubicBezTo>
                      <a:pt x="1868" y="25"/>
                      <a:pt x="1887" y="32"/>
                      <a:pt x="1987" y="37"/>
                    </a:cubicBezTo>
                    <a:cubicBezTo>
                      <a:pt x="1997" y="42"/>
                      <a:pt x="2007" y="48"/>
                      <a:pt x="2017" y="52"/>
                    </a:cubicBezTo>
                    <a:cubicBezTo>
                      <a:pt x="2032" y="58"/>
                      <a:pt x="2062" y="67"/>
                      <a:pt x="2062" y="67"/>
                    </a:cubicBezTo>
                    <a:cubicBezTo>
                      <a:pt x="2062" y="67"/>
                      <a:pt x="2093" y="81"/>
                      <a:pt x="2107" y="90"/>
                    </a:cubicBezTo>
                    <a:cubicBezTo>
                      <a:pt x="2163" y="124"/>
                      <a:pt x="2113" y="104"/>
                      <a:pt x="2160" y="120"/>
                    </a:cubicBezTo>
                    <a:cubicBezTo>
                      <a:pt x="2187" y="140"/>
                      <a:pt x="2209" y="142"/>
                      <a:pt x="2220" y="172"/>
                    </a:cubicBezTo>
                    <a:cubicBezTo>
                      <a:pt x="2272" y="137"/>
                      <a:pt x="2334" y="159"/>
                      <a:pt x="2392" y="172"/>
                    </a:cubicBezTo>
                    <a:cubicBezTo>
                      <a:pt x="2408" y="247"/>
                      <a:pt x="2386" y="197"/>
                      <a:pt x="2422" y="187"/>
                    </a:cubicBezTo>
                    <a:cubicBezTo>
                      <a:pt x="2432" y="184"/>
                      <a:pt x="2442" y="192"/>
                      <a:pt x="2452" y="195"/>
                    </a:cubicBezTo>
                    <a:cubicBezTo>
                      <a:pt x="2490" y="251"/>
                      <a:pt x="2438" y="182"/>
                      <a:pt x="2497" y="232"/>
                    </a:cubicBezTo>
                    <a:cubicBezTo>
                      <a:pt x="2550" y="277"/>
                      <a:pt x="2439" y="248"/>
                      <a:pt x="2580" y="262"/>
                    </a:cubicBezTo>
                    <a:cubicBezTo>
                      <a:pt x="2628" y="310"/>
                      <a:pt x="2637" y="291"/>
                      <a:pt x="2610" y="345"/>
                    </a:cubicBezTo>
                    <a:cubicBezTo>
                      <a:pt x="2606" y="353"/>
                      <a:pt x="2600" y="360"/>
                      <a:pt x="2595" y="367"/>
                    </a:cubicBezTo>
                    <a:cubicBezTo>
                      <a:pt x="2600" y="375"/>
                      <a:pt x="2602" y="385"/>
                      <a:pt x="2610" y="390"/>
                    </a:cubicBezTo>
                    <a:cubicBezTo>
                      <a:pt x="2659" y="421"/>
                      <a:pt x="2725" y="417"/>
                      <a:pt x="2775" y="450"/>
                    </a:cubicBezTo>
                    <a:cubicBezTo>
                      <a:pt x="2809" y="501"/>
                      <a:pt x="2800" y="478"/>
                      <a:pt x="2812" y="517"/>
                    </a:cubicBezTo>
                    <a:cubicBezTo>
                      <a:pt x="2804" y="594"/>
                      <a:pt x="2795" y="582"/>
                      <a:pt x="2782" y="645"/>
                    </a:cubicBezTo>
                    <a:cubicBezTo>
                      <a:pt x="2757" y="628"/>
                      <a:pt x="2737" y="622"/>
                      <a:pt x="2707" y="615"/>
                    </a:cubicBezTo>
                    <a:cubicBezTo>
                      <a:pt x="2702" y="607"/>
                      <a:pt x="2690" y="601"/>
                      <a:pt x="2692" y="592"/>
                    </a:cubicBezTo>
                    <a:cubicBezTo>
                      <a:pt x="2694" y="584"/>
                      <a:pt x="2707" y="585"/>
                      <a:pt x="2715" y="585"/>
                    </a:cubicBezTo>
                    <a:cubicBezTo>
                      <a:pt x="2731" y="585"/>
                      <a:pt x="2794" y="597"/>
                      <a:pt x="2812" y="600"/>
                    </a:cubicBezTo>
                    <a:cubicBezTo>
                      <a:pt x="2817" y="607"/>
                      <a:pt x="2821" y="616"/>
                      <a:pt x="2827" y="622"/>
                    </a:cubicBezTo>
                    <a:cubicBezTo>
                      <a:pt x="2834" y="628"/>
                      <a:pt x="2848" y="628"/>
                      <a:pt x="2850" y="637"/>
                    </a:cubicBezTo>
                    <a:cubicBezTo>
                      <a:pt x="2862" y="691"/>
                      <a:pt x="2850" y="687"/>
                      <a:pt x="2820" y="697"/>
                    </a:cubicBezTo>
                    <a:cubicBezTo>
                      <a:pt x="2893" y="724"/>
                      <a:pt x="2954" y="691"/>
                      <a:pt x="3000" y="637"/>
                    </a:cubicBezTo>
                    <a:cubicBezTo>
                      <a:pt x="3008" y="628"/>
                      <a:pt x="3025" y="595"/>
                      <a:pt x="3037" y="592"/>
                    </a:cubicBezTo>
                    <a:cubicBezTo>
                      <a:pt x="3064" y="584"/>
                      <a:pt x="3092" y="587"/>
                      <a:pt x="3120" y="585"/>
                    </a:cubicBezTo>
                    <a:cubicBezTo>
                      <a:pt x="3140" y="587"/>
                      <a:pt x="3161" y="585"/>
                      <a:pt x="3180" y="592"/>
                    </a:cubicBezTo>
                    <a:cubicBezTo>
                      <a:pt x="3197" y="598"/>
                      <a:pt x="3225" y="622"/>
                      <a:pt x="3225" y="622"/>
                    </a:cubicBezTo>
                    <a:cubicBezTo>
                      <a:pt x="3231" y="642"/>
                      <a:pt x="3226" y="667"/>
                      <a:pt x="3240" y="682"/>
                    </a:cubicBezTo>
                    <a:cubicBezTo>
                      <a:pt x="3257" y="701"/>
                      <a:pt x="3286" y="706"/>
                      <a:pt x="3307" y="720"/>
                    </a:cubicBezTo>
                    <a:cubicBezTo>
                      <a:pt x="3301" y="739"/>
                      <a:pt x="3288" y="768"/>
                      <a:pt x="3307" y="787"/>
                    </a:cubicBezTo>
                    <a:cubicBezTo>
                      <a:pt x="3313" y="793"/>
                      <a:pt x="3322" y="776"/>
                      <a:pt x="3330" y="772"/>
                    </a:cubicBezTo>
                    <a:cubicBezTo>
                      <a:pt x="3343" y="766"/>
                      <a:pt x="3380" y="759"/>
                      <a:pt x="3390" y="757"/>
                    </a:cubicBezTo>
                    <a:cubicBezTo>
                      <a:pt x="3423" y="762"/>
                      <a:pt x="3442" y="758"/>
                      <a:pt x="3465" y="780"/>
                    </a:cubicBezTo>
                    <a:cubicBezTo>
                      <a:pt x="3471" y="786"/>
                      <a:pt x="3473" y="796"/>
                      <a:pt x="3480" y="802"/>
                    </a:cubicBezTo>
                    <a:cubicBezTo>
                      <a:pt x="3494" y="814"/>
                      <a:pt x="3525" y="832"/>
                      <a:pt x="3525" y="832"/>
                    </a:cubicBezTo>
                    <a:cubicBezTo>
                      <a:pt x="3530" y="840"/>
                      <a:pt x="3531" y="854"/>
                      <a:pt x="3540" y="855"/>
                    </a:cubicBezTo>
                    <a:cubicBezTo>
                      <a:pt x="3553" y="857"/>
                      <a:pt x="3564" y="841"/>
                      <a:pt x="3577" y="840"/>
                    </a:cubicBezTo>
                    <a:cubicBezTo>
                      <a:pt x="3605" y="838"/>
                      <a:pt x="3632" y="845"/>
                      <a:pt x="3660" y="847"/>
                    </a:cubicBezTo>
                    <a:cubicBezTo>
                      <a:pt x="3668" y="872"/>
                      <a:pt x="3681" y="890"/>
                      <a:pt x="3690" y="915"/>
                    </a:cubicBezTo>
                    <a:cubicBezTo>
                      <a:pt x="3697" y="910"/>
                      <a:pt x="3703" y="899"/>
                      <a:pt x="3712" y="900"/>
                    </a:cubicBezTo>
                    <a:cubicBezTo>
                      <a:pt x="3734" y="903"/>
                      <a:pt x="3747" y="952"/>
                      <a:pt x="3757" y="967"/>
                    </a:cubicBezTo>
                    <a:cubicBezTo>
                      <a:pt x="3752" y="977"/>
                      <a:pt x="3737" y="987"/>
                      <a:pt x="3742" y="997"/>
                    </a:cubicBezTo>
                    <a:cubicBezTo>
                      <a:pt x="3746" y="1005"/>
                      <a:pt x="3757" y="978"/>
                      <a:pt x="3765" y="982"/>
                    </a:cubicBezTo>
                    <a:cubicBezTo>
                      <a:pt x="3771" y="985"/>
                      <a:pt x="3808" y="1059"/>
                      <a:pt x="3817" y="1072"/>
                    </a:cubicBezTo>
                    <a:cubicBezTo>
                      <a:pt x="3809" y="1105"/>
                      <a:pt x="3792" y="1123"/>
                      <a:pt x="3802" y="1155"/>
                    </a:cubicBezTo>
                    <a:cubicBezTo>
                      <a:pt x="3792" y="1243"/>
                      <a:pt x="3788" y="1356"/>
                      <a:pt x="3697" y="1402"/>
                    </a:cubicBezTo>
                    <a:cubicBezTo>
                      <a:pt x="3684" y="1443"/>
                      <a:pt x="3664" y="1441"/>
                      <a:pt x="3622" y="1447"/>
                    </a:cubicBezTo>
                    <a:cubicBezTo>
                      <a:pt x="3612" y="1452"/>
                      <a:pt x="3603" y="1462"/>
                      <a:pt x="3592" y="1462"/>
                    </a:cubicBezTo>
                    <a:cubicBezTo>
                      <a:pt x="3521" y="1462"/>
                      <a:pt x="3519" y="1418"/>
                      <a:pt x="3472" y="1387"/>
                    </a:cubicBezTo>
                    <a:cubicBezTo>
                      <a:pt x="3462" y="1390"/>
                      <a:pt x="3446" y="1385"/>
                      <a:pt x="3442" y="1395"/>
                    </a:cubicBezTo>
                    <a:cubicBezTo>
                      <a:pt x="3438" y="1405"/>
                      <a:pt x="3452" y="1447"/>
                      <a:pt x="3457" y="1462"/>
                    </a:cubicBezTo>
                    <a:cubicBezTo>
                      <a:pt x="3445" y="1529"/>
                      <a:pt x="3444" y="1530"/>
                      <a:pt x="3375" y="1545"/>
                    </a:cubicBezTo>
                    <a:cubicBezTo>
                      <a:pt x="3372" y="1572"/>
                      <a:pt x="3375" y="1601"/>
                      <a:pt x="3367" y="1627"/>
                    </a:cubicBezTo>
                    <a:cubicBezTo>
                      <a:pt x="3364" y="1637"/>
                      <a:pt x="3349" y="1640"/>
                      <a:pt x="3345" y="1650"/>
                    </a:cubicBezTo>
                    <a:cubicBezTo>
                      <a:pt x="3319" y="1716"/>
                      <a:pt x="3361" y="1693"/>
                      <a:pt x="3315" y="1710"/>
                    </a:cubicBezTo>
                    <a:cubicBezTo>
                      <a:pt x="3307" y="1702"/>
                      <a:pt x="3302" y="1683"/>
                      <a:pt x="3292" y="1687"/>
                    </a:cubicBezTo>
                    <a:cubicBezTo>
                      <a:pt x="3275" y="1694"/>
                      <a:pt x="3262" y="1732"/>
                      <a:pt x="3262" y="1732"/>
                    </a:cubicBezTo>
                    <a:cubicBezTo>
                      <a:pt x="3223" y="1719"/>
                      <a:pt x="3230" y="1690"/>
                      <a:pt x="3225" y="1650"/>
                    </a:cubicBezTo>
                    <a:cubicBezTo>
                      <a:pt x="3204" y="1757"/>
                      <a:pt x="3209" y="1742"/>
                      <a:pt x="3097" y="1732"/>
                    </a:cubicBezTo>
                    <a:cubicBezTo>
                      <a:pt x="3117" y="1676"/>
                      <a:pt x="3127" y="1740"/>
                      <a:pt x="3135" y="1762"/>
                    </a:cubicBezTo>
                    <a:cubicBezTo>
                      <a:pt x="3126" y="1806"/>
                      <a:pt x="3124" y="1879"/>
                      <a:pt x="3022" y="1792"/>
                    </a:cubicBezTo>
                    <a:cubicBezTo>
                      <a:pt x="3003" y="1776"/>
                      <a:pt x="3027" y="1742"/>
                      <a:pt x="3030" y="1717"/>
                    </a:cubicBezTo>
                    <a:cubicBezTo>
                      <a:pt x="3092" y="1740"/>
                      <a:pt x="3052" y="1788"/>
                      <a:pt x="3007" y="1800"/>
                    </a:cubicBezTo>
                    <a:cubicBezTo>
                      <a:pt x="2992" y="1797"/>
                      <a:pt x="2970" y="1805"/>
                      <a:pt x="2962" y="1792"/>
                    </a:cubicBezTo>
                    <a:cubicBezTo>
                      <a:pt x="2942" y="1760"/>
                      <a:pt x="2966" y="1664"/>
                      <a:pt x="2947" y="1755"/>
                    </a:cubicBezTo>
                    <a:cubicBezTo>
                      <a:pt x="2940" y="1752"/>
                      <a:pt x="2931" y="1753"/>
                      <a:pt x="2925" y="1747"/>
                    </a:cubicBezTo>
                    <a:cubicBezTo>
                      <a:pt x="2919" y="1741"/>
                      <a:pt x="2925" y="1725"/>
                      <a:pt x="2917" y="1725"/>
                    </a:cubicBezTo>
                    <a:cubicBezTo>
                      <a:pt x="2908" y="1725"/>
                      <a:pt x="2909" y="1742"/>
                      <a:pt x="2902" y="1747"/>
                    </a:cubicBezTo>
                    <a:cubicBezTo>
                      <a:pt x="2893" y="1753"/>
                      <a:pt x="2882" y="1752"/>
                      <a:pt x="2872" y="1755"/>
                    </a:cubicBezTo>
                    <a:cubicBezTo>
                      <a:pt x="2857" y="1752"/>
                      <a:pt x="2838" y="1758"/>
                      <a:pt x="2827" y="1747"/>
                    </a:cubicBezTo>
                    <a:cubicBezTo>
                      <a:pt x="2820" y="1740"/>
                      <a:pt x="2835" y="1727"/>
                      <a:pt x="2835" y="1717"/>
                    </a:cubicBezTo>
                    <a:cubicBezTo>
                      <a:pt x="2835" y="1703"/>
                      <a:pt x="2818" y="1682"/>
                      <a:pt x="2812" y="1672"/>
                    </a:cubicBezTo>
                    <a:cubicBezTo>
                      <a:pt x="2810" y="1645"/>
                      <a:pt x="2817" y="1615"/>
                      <a:pt x="2805" y="1590"/>
                    </a:cubicBezTo>
                    <a:cubicBezTo>
                      <a:pt x="2800" y="1581"/>
                      <a:pt x="2793" y="1612"/>
                      <a:pt x="2782" y="1612"/>
                    </a:cubicBezTo>
                    <a:cubicBezTo>
                      <a:pt x="2774" y="1612"/>
                      <a:pt x="2777" y="1597"/>
                      <a:pt x="2775" y="1590"/>
                    </a:cubicBezTo>
                    <a:cubicBezTo>
                      <a:pt x="2777" y="1577"/>
                      <a:pt x="2770" y="1557"/>
                      <a:pt x="2782" y="1552"/>
                    </a:cubicBezTo>
                    <a:cubicBezTo>
                      <a:pt x="2924" y="1491"/>
                      <a:pt x="2852" y="1587"/>
                      <a:pt x="2895" y="1522"/>
                    </a:cubicBezTo>
                    <a:cubicBezTo>
                      <a:pt x="2841" y="1505"/>
                      <a:pt x="2805" y="1456"/>
                      <a:pt x="2752" y="1440"/>
                    </a:cubicBezTo>
                    <a:cubicBezTo>
                      <a:pt x="2714" y="1447"/>
                      <a:pt x="2699" y="1445"/>
                      <a:pt x="2677" y="1477"/>
                    </a:cubicBezTo>
                    <a:cubicBezTo>
                      <a:pt x="2675" y="1495"/>
                      <a:pt x="2679" y="1515"/>
                      <a:pt x="2670" y="1530"/>
                    </a:cubicBezTo>
                    <a:cubicBezTo>
                      <a:pt x="2665" y="1539"/>
                      <a:pt x="2649" y="1532"/>
                      <a:pt x="2640" y="1537"/>
                    </a:cubicBezTo>
                    <a:cubicBezTo>
                      <a:pt x="2631" y="1542"/>
                      <a:pt x="2625" y="1552"/>
                      <a:pt x="2617" y="1560"/>
                    </a:cubicBezTo>
                    <a:cubicBezTo>
                      <a:pt x="2596" y="1627"/>
                      <a:pt x="2580" y="1611"/>
                      <a:pt x="2505" y="1605"/>
                    </a:cubicBezTo>
                    <a:cubicBezTo>
                      <a:pt x="2502" y="1597"/>
                      <a:pt x="2504" y="1587"/>
                      <a:pt x="2497" y="1582"/>
                    </a:cubicBezTo>
                    <a:cubicBezTo>
                      <a:pt x="2484" y="1573"/>
                      <a:pt x="2452" y="1567"/>
                      <a:pt x="2452" y="1567"/>
                    </a:cubicBezTo>
                    <a:cubicBezTo>
                      <a:pt x="2419" y="1584"/>
                      <a:pt x="2413" y="1601"/>
                      <a:pt x="2377" y="1590"/>
                    </a:cubicBezTo>
                    <a:cubicBezTo>
                      <a:pt x="2353" y="1626"/>
                      <a:pt x="2372" y="1646"/>
                      <a:pt x="2332" y="1620"/>
                    </a:cubicBezTo>
                    <a:cubicBezTo>
                      <a:pt x="2303" y="1575"/>
                      <a:pt x="2332" y="1571"/>
                      <a:pt x="2272" y="1582"/>
                    </a:cubicBezTo>
                    <a:cubicBezTo>
                      <a:pt x="2207" y="1626"/>
                      <a:pt x="2204" y="1527"/>
                      <a:pt x="2197" y="1485"/>
                    </a:cubicBezTo>
                    <a:cubicBezTo>
                      <a:pt x="2151" y="1496"/>
                      <a:pt x="2170" y="1500"/>
                      <a:pt x="2145" y="1537"/>
                    </a:cubicBezTo>
                    <a:cubicBezTo>
                      <a:pt x="2115" y="1530"/>
                      <a:pt x="2095" y="1524"/>
                      <a:pt x="2070" y="1507"/>
                    </a:cubicBezTo>
                    <a:cubicBezTo>
                      <a:pt x="2041" y="1463"/>
                      <a:pt x="2015" y="1431"/>
                      <a:pt x="2002" y="1380"/>
                    </a:cubicBezTo>
                    <a:cubicBezTo>
                      <a:pt x="2010" y="1377"/>
                      <a:pt x="2021" y="1379"/>
                      <a:pt x="2025" y="1372"/>
                    </a:cubicBezTo>
                    <a:cubicBezTo>
                      <a:pt x="2028" y="1365"/>
                      <a:pt x="2017" y="1350"/>
                      <a:pt x="2017" y="1350"/>
                    </a:cubicBezTo>
                    <a:cubicBezTo>
                      <a:pt x="2022" y="1335"/>
                      <a:pt x="2039" y="1319"/>
                      <a:pt x="2032" y="1305"/>
                    </a:cubicBezTo>
                    <a:cubicBezTo>
                      <a:pt x="2018" y="1277"/>
                      <a:pt x="2001" y="1250"/>
                      <a:pt x="1987" y="1222"/>
                    </a:cubicBezTo>
                    <a:cubicBezTo>
                      <a:pt x="1987" y="1222"/>
                      <a:pt x="1978" y="1201"/>
                      <a:pt x="1972" y="1192"/>
                    </a:cubicBezTo>
                    <a:cubicBezTo>
                      <a:pt x="1955" y="1168"/>
                      <a:pt x="1951" y="1171"/>
                      <a:pt x="1927" y="1162"/>
                    </a:cubicBezTo>
                    <a:cubicBezTo>
                      <a:pt x="1866" y="1178"/>
                      <a:pt x="1922" y="1174"/>
                      <a:pt x="1882" y="1147"/>
                    </a:cubicBezTo>
                    <a:cubicBezTo>
                      <a:pt x="1873" y="1141"/>
                      <a:pt x="1862" y="1142"/>
                      <a:pt x="1852" y="1140"/>
                    </a:cubicBezTo>
                    <a:cubicBezTo>
                      <a:pt x="1837" y="1142"/>
                      <a:pt x="1821" y="1140"/>
                      <a:pt x="1807" y="1147"/>
                    </a:cubicBezTo>
                    <a:cubicBezTo>
                      <a:pt x="1799" y="1151"/>
                      <a:pt x="1801" y="1170"/>
                      <a:pt x="1792" y="1170"/>
                    </a:cubicBezTo>
                    <a:cubicBezTo>
                      <a:pt x="1784" y="1170"/>
                      <a:pt x="1789" y="1154"/>
                      <a:pt x="1785" y="1147"/>
                    </a:cubicBezTo>
                    <a:cubicBezTo>
                      <a:pt x="1781" y="1139"/>
                      <a:pt x="1778" y="1130"/>
                      <a:pt x="1770" y="1125"/>
                    </a:cubicBezTo>
                    <a:cubicBezTo>
                      <a:pt x="1757" y="1117"/>
                      <a:pt x="1699" y="1094"/>
                      <a:pt x="1680" y="1087"/>
                    </a:cubicBezTo>
                    <a:cubicBezTo>
                      <a:pt x="1647" y="1138"/>
                      <a:pt x="1686" y="1095"/>
                      <a:pt x="1642" y="1095"/>
                    </a:cubicBezTo>
                    <a:cubicBezTo>
                      <a:pt x="1631" y="1095"/>
                      <a:pt x="1622" y="1105"/>
                      <a:pt x="1612" y="1110"/>
                    </a:cubicBezTo>
                    <a:cubicBezTo>
                      <a:pt x="1623" y="1161"/>
                      <a:pt x="1635" y="1180"/>
                      <a:pt x="1687" y="1192"/>
                    </a:cubicBezTo>
                    <a:cubicBezTo>
                      <a:pt x="1677" y="1103"/>
                      <a:pt x="1681" y="1119"/>
                      <a:pt x="1590" y="1110"/>
                    </a:cubicBezTo>
                    <a:cubicBezTo>
                      <a:pt x="1541" y="1072"/>
                      <a:pt x="1488" y="1092"/>
                      <a:pt x="1432" y="1072"/>
                    </a:cubicBezTo>
                    <a:cubicBezTo>
                      <a:pt x="1371" y="1088"/>
                      <a:pt x="1425" y="1064"/>
                      <a:pt x="1395" y="1110"/>
                    </a:cubicBezTo>
                    <a:cubicBezTo>
                      <a:pt x="1384" y="1126"/>
                      <a:pt x="1364" y="1133"/>
                      <a:pt x="1350" y="1147"/>
                    </a:cubicBezTo>
                    <a:cubicBezTo>
                      <a:pt x="1338" y="1227"/>
                      <a:pt x="1306" y="1302"/>
                      <a:pt x="1290" y="1380"/>
                    </a:cubicBezTo>
                    <a:cubicBezTo>
                      <a:pt x="1289" y="1384"/>
                      <a:pt x="1287" y="1447"/>
                      <a:pt x="1267" y="1455"/>
                    </a:cubicBezTo>
                    <a:cubicBezTo>
                      <a:pt x="1248" y="1462"/>
                      <a:pt x="1227" y="1460"/>
                      <a:pt x="1207" y="1462"/>
                    </a:cubicBezTo>
                    <a:cubicBezTo>
                      <a:pt x="1186" y="1494"/>
                      <a:pt x="1194" y="1507"/>
                      <a:pt x="1215" y="1537"/>
                    </a:cubicBezTo>
                    <a:cubicBezTo>
                      <a:pt x="1217" y="1545"/>
                      <a:pt x="1228" y="1554"/>
                      <a:pt x="1222" y="1560"/>
                    </a:cubicBezTo>
                    <a:cubicBezTo>
                      <a:pt x="1216" y="1566"/>
                      <a:pt x="1201" y="1560"/>
                      <a:pt x="1200" y="1552"/>
                    </a:cubicBezTo>
                    <a:cubicBezTo>
                      <a:pt x="1198" y="1539"/>
                      <a:pt x="1210" y="1527"/>
                      <a:pt x="1215" y="1515"/>
                    </a:cubicBezTo>
                    <a:close/>
                  </a:path>
                </a:pathLst>
              </a:custGeom>
              <a:solidFill>
                <a:srgbClr val="00FF00"/>
              </a:solid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874" name="Freeform 33" descr="Zone de dessin">
                <a:extLst>
                  <a:ext uri="{FF2B5EF4-FFF2-40B4-BE49-F238E27FC236}">
                    <a16:creationId xmlns:a16="http://schemas.microsoft.com/office/drawing/2014/main" id="{5A03B721-7E7D-4236-B560-8B9DDD3A93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43" y="1435"/>
                <a:ext cx="2335" cy="3873"/>
              </a:xfrm>
              <a:custGeom>
                <a:avLst/>
                <a:gdLst>
                  <a:gd name="T0" fmla="*/ 825 w 2335"/>
                  <a:gd name="T1" fmla="*/ 3226 h 3873"/>
                  <a:gd name="T2" fmla="*/ 910 w 2335"/>
                  <a:gd name="T3" fmla="*/ 1265 h 3873"/>
                  <a:gd name="T4" fmla="*/ 332 w 2335"/>
                  <a:gd name="T5" fmla="*/ 459 h 3873"/>
                  <a:gd name="T6" fmla="*/ 10 w 2335"/>
                  <a:gd name="T7" fmla="*/ 222 h 3873"/>
                  <a:gd name="T8" fmla="*/ 133 w 2335"/>
                  <a:gd name="T9" fmla="*/ 251 h 3873"/>
                  <a:gd name="T10" fmla="*/ 541 w 2335"/>
                  <a:gd name="T11" fmla="*/ 545 h 3873"/>
                  <a:gd name="T12" fmla="*/ 711 w 2335"/>
                  <a:gd name="T13" fmla="*/ 317 h 3873"/>
                  <a:gd name="T14" fmla="*/ 901 w 2335"/>
                  <a:gd name="T15" fmla="*/ 129 h 3873"/>
                  <a:gd name="T16" fmla="*/ 1033 w 2335"/>
                  <a:gd name="T17" fmla="*/ 18 h 3873"/>
                  <a:gd name="T18" fmla="*/ 886 w 2335"/>
                  <a:gd name="T19" fmla="*/ 222 h 3873"/>
                  <a:gd name="T20" fmla="*/ 1153 w 2335"/>
                  <a:gd name="T21" fmla="*/ 99 h 3873"/>
                  <a:gd name="T22" fmla="*/ 872 w 2335"/>
                  <a:gd name="T23" fmla="*/ 289 h 3873"/>
                  <a:gd name="T24" fmla="*/ 718 w 2335"/>
                  <a:gd name="T25" fmla="*/ 681 h 3873"/>
                  <a:gd name="T26" fmla="*/ 1153 w 2335"/>
                  <a:gd name="T27" fmla="*/ 843 h 3873"/>
                  <a:gd name="T28" fmla="*/ 1251 w 2335"/>
                  <a:gd name="T29" fmla="*/ 791 h 3873"/>
                  <a:gd name="T30" fmla="*/ 1216 w 2335"/>
                  <a:gd name="T31" fmla="*/ 900 h 3873"/>
                  <a:gd name="T32" fmla="*/ 1223 w 2335"/>
                  <a:gd name="T33" fmla="*/ 1066 h 3873"/>
                  <a:gd name="T34" fmla="*/ 1531 w 2335"/>
                  <a:gd name="T35" fmla="*/ 609 h 3873"/>
                  <a:gd name="T36" fmla="*/ 1498 w 2335"/>
                  <a:gd name="T37" fmla="*/ 791 h 3873"/>
                  <a:gd name="T38" fmla="*/ 1327 w 2335"/>
                  <a:gd name="T39" fmla="*/ 1246 h 3873"/>
                  <a:gd name="T40" fmla="*/ 1633 w 2335"/>
                  <a:gd name="T41" fmla="*/ 1083 h 3873"/>
                  <a:gd name="T42" fmla="*/ 1600 w 2335"/>
                  <a:gd name="T43" fmla="*/ 732 h 3873"/>
                  <a:gd name="T44" fmla="*/ 1657 w 2335"/>
                  <a:gd name="T45" fmla="*/ 717 h 3873"/>
                  <a:gd name="T46" fmla="*/ 1783 w 2335"/>
                  <a:gd name="T47" fmla="*/ 987 h 3873"/>
                  <a:gd name="T48" fmla="*/ 2269 w 2335"/>
                  <a:gd name="T49" fmla="*/ 795 h 3873"/>
                  <a:gd name="T50" fmla="*/ 2019 w 2335"/>
                  <a:gd name="T51" fmla="*/ 971 h 3873"/>
                  <a:gd name="T52" fmla="*/ 1526 w 2335"/>
                  <a:gd name="T53" fmla="*/ 1388 h 3873"/>
                  <a:gd name="T54" fmla="*/ 1280 w 2335"/>
                  <a:gd name="T55" fmla="*/ 2657 h 3873"/>
                  <a:gd name="T56" fmla="*/ 1289 w 2335"/>
                  <a:gd name="T57" fmla="*/ 3529 h 3873"/>
                  <a:gd name="T58" fmla="*/ 1185 w 2335"/>
                  <a:gd name="T59" fmla="*/ 3718 h 3873"/>
                  <a:gd name="T60" fmla="*/ 1043 w 2335"/>
                  <a:gd name="T61" fmla="*/ 3785 h 3873"/>
                  <a:gd name="T62" fmla="*/ 844 w 2335"/>
                  <a:gd name="T63" fmla="*/ 3756 h 3873"/>
                  <a:gd name="T64" fmla="*/ 750 w 2335"/>
                  <a:gd name="T65" fmla="*/ 3785 h 3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335" h="3873">
                    <a:moveTo>
                      <a:pt x="816" y="3501"/>
                    </a:moveTo>
                    <a:cubicBezTo>
                      <a:pt x="828" y="3408"/>
                      <a:pt x="814" y="3439"/>
                      <a:pt x="825" y="3226"/>
                    </a:cubicBezTo>
                    <a:cubicBezTo>
                      <a:pt x="836" y="3013"/>
                      <a:pt x="868" y="2549"/>
                      <a:pt x="882" y="2222"/>
                    </a:cubicBezTo>
                    <a:cubicBezTo>
                      <a:pt x="896" y="1895"/>
                      <a:pt x="957" y="1505"/>
                      <a:pt x="910" y="1265"/>
                    </a:cubicBezTo>
                    <a:cubicBezTo>
                      <a:pt x="863" y="1025"/>
                      <a:pt x="694" y="916"/>
                      <a:pt x="598" y="782"/>
                    </a:cubicBezTo>
                    <a:cubicBezTo>
                      <a:pt x="502" y="648"/>
                      <a:pt x="417" y="541"/>
                      <a:pt x="332" y="459"/>
                    </a:cubicBezTo>
                    <a:cubicBezTo>
                      <a:pt x="247" y="377"/>
                      <a:pt x="139" y="330"/>
                      <a:pt x="85" y="291"/>
                    </a:cubicBezTo>
                    <a:cubicBezTo>
                      <a:pt x="31" y="252"/>
                      <a:pt x="20" y="240"/>
                      <a:pt x="10" y="222"/>
                    </a:cubicBezTo>
                    <a:cubicBezTo>
                      <a:pt x="0" y="204"/>
                      <a:pt x="5" y="178"/>
                      <a:pt x="25" y="183"/>
                    </a:cubicBezTo>
                    <a:cubicBezTo>
                      <a:pt x="45" y="188"/>
                      <a:pt x="94" y="225"/>
                      <a:pt x="133" y="251"/>
                    </a:cubicBezTo>
                    <a:cubicBezTo>
                      <a:pt x="172" y="277"/>
                      <a:pt x="194" y="293"/>
                      <a:pt x="262" y="342"/>
                    </a:cubicBezTo>
                    <a:cubicBezTo>
                      <a:pt x="330" y="391"/>
                      <a:pt x="484" y="514"/>
                      <a:pt x="541" y="545"/>
                    </a:cubicBezTo>
                    <a:cubicBezTo>
                      <a:pt x="598" y="576"/>
                      <a:pt x="579" y="564"/>
                      <a:pt x="607" y="526"/>
                    </a:cubicBezTo>
                    <a:cubicBezTo>
                      <a:pt x="635" y="488"/>
                      <a:pt x="678" y="363"/>
                      <a:pt x="711" y="317"/>
                    </a:cubicBezTo>
                    <a:cubicBezTo>
                      <a:pt x="744" y="271"/>
                      <a:pt x="774" y="282"/>
                      <a:pt x="806" y="251"/>
                    </a:cubicBezTo>
                    <a:cubicBezTo>
                      <a:pt x="838" y="220"/>
                      <a:pt x="871" y="168"/>
                      <a:pt x="901" y="129"/>
                    </a:cubicBezTo>
                    <a:cubicBezTo>
                      <a:pt x="931" y="90"/>
                      <a:pt x="966" y="36"/>
                      <a:pt x="988" y="18"/>
                    </a:cubicBezTo>
                    <a:cubicBezTo>
                      <a:pt x="1010" y="0"/>
                      <a:pt x="1034" y="6"/>
                      <a:pt x="1033" y="18"/>
                    </a:cubicBezTo>
                    <a:cubicBezTo>
                      <a:pt x="1032" y="30"/>
                      <a:pt x="1003" y="59"/>
                      <a:pt x="979" y="93"/>
                    </a:cubicBezTo>
                    <a:cubicBezTo>
                      <a:pt x="955" y="127"/>
                      <a:pt x="866" y="219"/>
                      <a:pt x="886" y="222"/>
                    </a:cubicBezTo>
                    <a:cubicBezTo>
                      <a:pt x="906" y="225"/>
                      <a:pt x="1055" y="131"/>
                      <a:pt x="1099" y="111"/>
                    </a:cubicBezTo>
                    <a:cubicBezTo>
                      <a:pt x="1143" y="91"/>
                      <a:pt x="1154" y="92"/>
                      <a:pt x="1153" y="99"/>
                    </a:cubicBezTo>
                    <a:cubicBezTo>
                      <a:pt x="1152" y="106"/>
                      <a:pt x="1140" y="121"/>
                      <a:pt x="1093" y="153"/>
                    </a:cubicBezTo>
                    <a:cubicBezTo>
                      <a:pt x="1046" y="185"/>
                      <a:pt x="929" y="254"/>
                      <a:pt x="872" y="289"/>
                    </a:cubicBezTo>
                    <a:cubicBezTo>
                      <a:pt x="815" y="324"/>
                      <a:pt x="775" y="300"/>
                      <a:pt x="749" y="365"/>
                    </a:cubicBezTo>
                    <a:cubicBezTo>
                      <a:pt x="723" y="430"/>
                      <a:pt x="672" y="572"/>
                      <a:pt x="718" y="681"/>
                    </a:cubicBezTo>
                    <a:cubicBezTo>
                      <a:pt x="764" y="790"/>
                      <a:pt x="951" y="991"/>
                      <a:pt x="1024" y="1018"/>
                    </a:cubicBezTo>
                    <a:cubicBezTo>
                      <a:pt x="1097" y="1045"/>
                      <a:pt x="1116" y="892"/>
                      <a:pt x="1153" y="843"/>
                    </a:cubicBezTo>
                    <a:cubicBezTo>
                      <a:pt x="1190" y="794"/>
                      <a:pt x="1230" y="735"/>
                      <a:pt x="1246" y="726"/>
                    </a:cubicBezTo>
                    <a:cubicBezTo>
                      <a:pt x="1262" y="717"/>
                      <a:pt x="1240" y="786"/>
                      <a:pt x="1251" y="791"/>
                    </a:cubicBezTo>
                    <a:cubicBezTo>
                      <a:pt x="1262" y="796"/>
                      <a:pt x="1318" y="738"/>
                      <a:pt x="1312" y="756"/>
                    </a:cubicBezTo>
                    <a:cubicBezTo>
                      <a:pt x="1306" y="774"/>
                      <a:pt x="1239" y="858"/>
                      <a:pt x="1216" y="900"/>
                    </a:cubicBezTo>
                    <a:cubicBezTo>
                      <a:pt x="1193" y="942"/>
                      <a:pt x="1173" y="983"/>
                      <a:pt x="1174" y="1011"/>
                    </a:cubicBezTo>
                    <a:cubicBezTo>
                      <a:pt x="1175" y="1039"/>
                      <a:pt x="1197" y="1082"/>
                      <a:pt x="1223" y="1066"/>
                    </a:cubicBezTo>
                    <a:cubicBezTo>
                      <a:pt x="1249" y="1050"/>
                      <a:pt x="1276" y="990"/>
                      <a:pt x="1327" y="914"/>
                    </a:cubicBezTo>
                    <a:cubicBezTo>
                      <a:pt x="1378" y="838"/>
                      <a:pt x="1490" y="655"/>
                      <a:pt x="1531" y="609"/>
                    </a:cubicBezTo>
                    <a:cubicBezTo>
                      <a:pt x="1572" y="563"/>
                      <a:pt x="1581" y="606"/>
                      <a:pt x="1576" y="636"/>
                    </a:cubicBezTo>
                    <a:cubicBezTo>
                      <a:pt x="1571" y="666"/>
                      <a:pt x="1520" y="737"/>
                      <a:pt x="1498" y="791"/>
                    </a:cubicBezTo>
                    <a:cubicBezTo>
                      <a:pt x="1476" y="845"/>
                      <a:pt x="1469" y="886"/>
                      <a:pt x="1441" y="962"/>
                    </a:cubicBezTo>
                    <a:cubicBezTo>
                      <a:pt x="1413" y="1038"/>
                      <a:pt x="1340" y="1178"/>
                      <a:pt x="1327" y="1246"/>
                    </a:cubicBezTo>
                    <a:cubicBezTo>
                      <a:pt x="1314" y="1314"/>
                      <a:pt x="1314" y="1396"/>
                      <a:pt x="1365" y="1369"/>
                    </a:cubicBezTo>
                    <a:cubicBezTo>
                      <a:pt x="1416" y="1342"/>
                      <a:pt x="1582" y="1145"/>
                      <a:pt x="1633" y="1083"/>
                    </a:cubicBezTo>
                    <a:cubicBezTo>
                      <a:pt x="1684" y="1021"/>
                      <a:pt x="1674" y="1057"/>
                      <a:pt x="1669" y="999"/>
                    </a:cubicBezTo>
                    <a:cubicBezTo>
                      <a:pt x="1664" y="941"/>
                      <a:pt x="1606" y="776"/>
                      <a:pt x="1600" y="732"/>
                    </a:cubicBezTo>
                    <a:cubicBezTo>
                      <a:pt x="1594" y="688"/>
                      <a:pt x="1624" y="734"/>
                      <a:pt x="1633" y="732"/>
                    </a:cubicBezTo>
                    <a:cubicBezTo>
                      <a:pt x="1642" y="730"/>
                      <a:pt x="1645" y="691"/>
                      <a:pt x="1657" y="717"/>
                    </a:cubicBezTo>
                    <a:cubicBezTo>
                      <a:pt x="1669" y="743"/>
                      <a:pt x="1685" y="841"/>
                      <a:pt x="1706" y="886"/>
                    </a:cubicBezTo>
                    <a:cubicBezTo>
                      <a:pt x="1727" y="931"/>
                      <a:pt x="1745" y="980"/>
                      <a:pt x="1783" y="987"/>
                    </a:cubicBezTo>
                    <a:cubicBezTo>
                      <a:pt x="1821" y="994"/>
                      <a:pt x="1855" y="962"/>
                      <a:pt x="1936" y="930"/>
                    </a:cubicBezTo>
                    <a:cubicBezTo>
                      <a:pt x="2017" y="898"/>
                      <a:pt x="2210" y="812"/>
                      <a:pt x="2269" y="795"/>
                    </a:cubicBezTo>
                    <a:cubicBezTo>
                      <a:pt x="2328" y="778"/>
                      <a:pt x="2335" y="800"/>
                      <a:pt x="2293" y="829"/>
                    </a:cubicBezTo>
                    <a:cubicBezTo>
                      <a:pt x="2251" y="858"/>
                      <a:pt x="2112" y="924"/>
                      <a:pt x="2019" y="971"/>
                    </a:cubicBezTo>
                    <a:cubicBezTo>
                      <a:pt x="1926" y="1018"/>
                      <a:pt x="1816" y="1044"/>
                      <a:pt x="1734" y="1113"/>
                    </a:cubicBezTo>
                    <a:cubicBezTo>
                      <a:pt x="1652" y="1182"/>
                      <a:pt x="1592" y="1300"/>
                      <a:pt x="1526" y="1388"/>
                    </a:cubicBezTo>
                    <a:cubicBezTo>
                      <a:pt x="1460" y="1476"/>
                      <a:pt x="1377" y="1433"/>
                      <a:pt x="1336" y="1644"/>
                    </a:cubicBezTo>
                    <a:cubicBezTo>
                      <a:pt x="1295" y="1855"/>
                      <a:pt x="1292" y="2414"/>
                      <a:pt x="1280" y="2657"/>
                    </a:cubicBezTo>
                    <a:cubicBezTo>
                      <a:pt x="1268" y="2900"/>
                      <a:pt x="1259" y="2958"/>
                      <a:pt x="1261" y="3103"/>
                    </a:cubicBezTo>
                    <a:cubicBezTo>
                      <a:pt x="1263" y="3248"/>
                      <a:pt x="1259" y="3406"/>
                      <a:pt x="1289" y="3529"/>
                    </a:cubicBezTo>
                    <a:cubicBezTo>
                      <a:pt x="1319" y="3652"/>
                      <a:pt x="1458" y="3811"/>
                      <a:pt x="1441" y="3842"/>
                    </a:cubicBezTo>
                    <a:cubicBezTo>
                      <a:pt x="1424" y="3873"/>
                      <a:pt x="1247" y="3721"/>
                      <a:pt x="1185" y="3718"/>
                    </a:cubicBezTo>
                    <a:cubicBezTo>
                      <a:pt x="1123" y="3715"/>
                      <a:pt x="1095" y="3812"/>
                      <a:pt x="1071" y="3823"/>
                    </a:cubicBezTo>
                    <a:cubicBezTo>
                      <a:pt x="1047" y="3834"/>
                      <a:pt x="1060" y="3806"/>
                      <a:pt x="1043" y="3785"/>
                    </a:cubicBezTo>
                    <a:cubicBezTo>
                      <a:pt x="1026" y="3764"/>
                      <a:pt x="1000" y="3704"/>
                      <a:pt x="967" y="3699"/>
                    </a:cubicBezTo>
                    <a:cubicBezTo>
                      <a:pt x="934" y="3694"/>
                      <a:pt x="883" y="3731"/>
                      <a:pt x="844" y="3756"/>
                    </a:cubicBezTo>
                    <a:cubicBezTo>
                      <a:pt x="805" y="3781"/>
                      <a:pt x="746" y="3846"/>
                      <a:pt x="730" y="3851"/>
                    </a:cubicBezTo>
                    <a:cubicBezTo>
                      <a:pt x="714" y="3856"/>
                      <a:pt x="736" y="3843"/>
                      <a:pt x="750" y="3785"/>
                    </a:cubicBezTo>
                    <a:cubicBezTo>
                      <a:pt x="764" y="3727"/>
                      <a:pt x="804" y="3594"/>
                      <a:pt x="816" y="3501"/>
                    </a:cubicBezTo>
                    <a:close/>
                  </a:path>
                </a:pathLst>
              </a:custGeom>
              <a:blipFill dpi="0" rotWithShape="1">
                <a:blip r:embed="rId2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875" name="Freeform 34">
                <a:extLst>
                  <a:ext uri="{FF2B5EF4-FFF2-40B4-BE49-F238E27FC236}">
                    <a16:creationId xmlns:a16="http://schemas.microsoft.com/office/drawing/2014/main" id="{84F5B8AC-4779-4FAA-8DD9-F9B4F6419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08" y="1450"/>
                <a:ext cx="511" cy="360"/>
              </a:xfrm>
              <a:custGeom>
                <a:avLst/>
                <a:gdLst>
                  <a:gd name="T0" fmla="*/ 0 w 511"/>
                  <a:gd name="T1" fmla="*/ 225 h 360"/>
                  <a:gd name="T2" fmla="*/ 37 w 511"/>
                  <a:gd name="T3" fmla="*/ 300 h 360"/>
                  <a:gd name="T4" fmla="*/ 82 w 511"/>
                  <a:gd name="T5" fmla="*/ 353 h 360"/>
                  <a:gd name="T6" fmla="*/ 120 w 511"/>
                  <a:gd name="T7" fmla="*/ 293 h 360"/>
                  <a:gd name="T8" fmla="*/ 180 w 511"/>
                  <a:gd name="T9" fmla="*/ 360 h 360"/>
                  <a:gd name="T10" fmla="*/ 277 w 511"/>
                  <a:gd name="T11" fmla="*/ 323 h 360"/>
                  <a:gd name="T12" fmla="*/ 397 w 511"/>
                  <a:gd name="T13" fmla="*/ 308 h 360"/>
                  <a:gd name="T14" fmla="*/ 412 w 511"/>
                  <a:gd name="T15" fmla="*/ 225 h 360"/>
                  <a:gd name="T16" fmla="*/ 480 w 511"/>
                  <a:gd name="T17" fmla="*/ 210 h 360"/>
                  <a:gd name="T18" fmla="*/ 480 w 511"/>
                  <a:gd name="T19" fmla="*/ 143 h 360"/>
                  <a:gd name="T20" fmla="*/ 397 w 511"/>
                  <a:gd name="T21" fmla="*/ 45 h 360"/>
                  <a:gd name="T22" fmla="*/ 330 w 511"/>
                  <a:gd name="T23" fmla="*/ 8 h 360"/>
                  <a:gd name="T24" fmla="*/ 307 w 511"/>
                  <a:gd name="T25" fmla="*/ 0 h 360"/>
                  <a:gd name="T26" fmla="*/ 262 w 511"/>
                  <a:gd name="T27" fmla="*/ 15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11" h="360">
                    <a:moveTo>
                      <a:pt x="0" y="225"/>
                    </a:moveTo>
                    <a:cubicBezTo>
                      <a:pt x="10" y="256"/>
                      <a:pt x="17" y="273"/>
                      <a:pt x="37" y="300"/>
                    </a:cubicBezTo>
                    <a:cubicBezTo>
                      <a:pt x="47" y="329"/>
                      <a:pt x="52" y="342"/>
                      <a:pt x="82" y="353"/>
                    </a:cubicBezTo>
                    <a:cubicBezTo>
                      <a:pt x="110" y="335"/>
                      <a:pt x="109" y="323"/>
                      <a:pt x="120" y="293"/>
                    </a:cubicBezTo>
                    <a:cubicBezTo>
                      <a:pt x="130" y="326"/>
                      <a:pt x="152" y="342"/>
                      <a:pt x="180" y="360"/>
                    </a:cubicBezTo>
                    <a:cubicBezTo>
                      <a:pt x="213" y="349"/>
                      <a:pt x="243" y="334"/>
                      <a:pt x="277" y="323"/>
                    </a:cubicBezTo>
                    <a:cubicBezTo>
                      <a:pt x="319" y="336"/>
                      <a:pt x="360" y="333"/>
                      <a:pt x="397" y="308"/>
                    </a:cubicBezTo>
                    <a:cubicBezTo>
                      <a:pt x="423" y="240"/>
                      <a:pt x="427" y="268"/>
                      <a:pt x="412" y="225"/>
                    </a:cubicBezTo>
                    <a:cubicBezTo>
                      <a:pt x="435" y="220"/>
                      <a:pt x="459" y="219"/>
                      <a:pt x="480" y="210"/>
                    </a:cubicBezTo>
                    <a:cubicBezTo>
                      <a:pt x="511" y="196"/>
                      <a:pt x="485" y="159"/>
                      <a:pt x="480" y="143"/>
                    </a:cubicBezTo>
                    <a:cubicBezTo>
                      <a:pt x="457" y="74"/>
                      <a:pt x="477" y="62"/>
                      <a:pt x="397" y="45"/>
                    </a:cubicBezTo>
                    <a:cubicBezTo>
                      <a:pt x="364" y="12"/>
                      <a:pt x="385" y="27"/>
                      <a:pt x="330" y="8"/>
                    </a:cubicBezTo>
                    <a:cubicBezTo>
                      <a:pt x="322" y="5"/>
                      <a:pt x="307" y="0"/>
                      <a:pt x="307" y="0"/>
                    </a:cubicBezTo>
                    <a:cubicBezTo>
                      <a:pt x="272" y="9"/>
                      <a:pt x="286" y="4"/>
                      <a:pt x="262" y="15"/>
                    </a:cubicBezTo>
                  </a:path>
                </a:pathLst>
              </a:custGeom>
              <a:solidFill>
                <a:srgbClr val="00FF00"/>
              </a:solid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876" name="Freeform 35">
                <a:extLst>
                  <a:ext uri="{FF2B5EF4-FFF2-40B4-BE49-F238E27FC236}">
                    <a16:creationId xmlns:a16="http://schemas.microsoft.com/office/drawing/2014/main" id="{469DC73B-79B4-4B0D-A481-7F6A92B04F39}"/>
                  </a:ext>
                </a:extLst>
              </p:cNvPr>
              <p:cNvSpPr>
                <a:spLocks/>
              </p:cNvSpPr>
              <p:nvPr/>
            </p:nvSpPr>
            <p:spPr bwMode="auto">
              <a:xfrm rot="3765191">
                <a:off x="8706" y="1314"/>
                <a:ext cx="511" cy="360"/>
              </a:xfrm>
              <a:custGeom>
                <a:avLst/>
                <a:gdLst>
                  <a:gd name="T0" fmla="*/ 0 w 511"/>
                  <a:gd name="T1" fmla="*/ 225 h 360"/>
                  <a:gd name="T2" fmla="*/ 37 w 511"/>
                  <a:gd name="T3" fmla="*/ 300 h 360"/>
                  <a:gd name="T4" fmla="*/ 82 w 511"/>
                  <a:gd name="T5" fmla="*/ 353 h 360"/>
                  <a:gd name="T6" fmla="*/ 120 w 511"/>
                  <a:gd name="T7" fmla="*/ 293 h 360"/>
                  <a:gd name="T8" fmla="*/ 180 w 511"/>
                  <a:gd name="T9" fmla="*/ 360 h 360"/>
                  <a:gd name="T10" fmla="*/ 277 w 511"/>
                  <a:gd name="T11" fmla="*/ 323 h 360"/>
                  <a:gd name="T12" fmla="*/ 397 w 511"/>
                  <a:gd name="T13" fmla="*/ 308 h 360"/>
                  <a:gd name="T14" fmla="*/ 412 w 511"/>
                  <a:gd name="T15" fmla="*/ 225 h 360"/>
                  <a:gd name="T16" fmla="*/ 480 w 511"/>
                  <a:gd name="T17" fmla="*/ 210 h 360"/>
                  <a:gd name="T18" fmla="*/ 480 w 511"/>
                  <a:gd name="T19" fmla="*/ 143 h 360"/>
                  <a:gd name="T20" fmla="*/ 397 w 511"/>
                  <a:gd name="T21" fmla="*/ 45 h 360"/>
                  <a:gd name="T22" fmla="*/ 330 w 511"/>
                  <a:gd name="T23" fmla="*/ 8 h 360"/>
                  <a:gd name="T24" fmla="*/ 307 w 511"/>
                  <a:gd name="T25" fmla="*/ 0 h 360"/>
                  <a:gd name="T26" fmla="*/ 262 w 511"/>
                  <a:gd name="T27" fmla="*/ 15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11" h="360">
                    <a:moveTo>
                      <a:pt x="0" y="225"/>
                    </a:moveTo>
                    <a:cubicBezTo>
                      <a:pt x="10" y="256"/>
                      <a:pt x="17" y="273"/>
                      <a:pt x="37" y="300"/>
                    </a:cubicBezTo>
                    <a:cubicBezTo>
                      <a:pt x="47" y="329"/>
                      <a:pt x="52" y="342"/>
                      <a:pt x="82" y="353"/>
                    </a:cubicBezTo>
                    <a:cubicBezTo>
                      <a:pt x="110" y="335"/>
                      <a:pt x="109" y="323"/>
                      <a:pt x="120" y="293"/>
                    </a:cubicBezTo>
                    <a:cubicBezTo>
                      <a:pt x="130" y="326"/>
                      <a:pt x="152" y="342"/>
                      <a:pt x="180" y="360"/>
                    </a:cubicBezTo>
                    <a:cubicBezTo>
                      <a:pt x="213" y="349"/>
                      <a:pt x="243" y="334"/>
                      <a:pt x="277" y="323"/>
                    </a:cubicBezTo>
                    <a:cubicBezTo>
                      <a:pt x="319" y="336"/>
                      <a:pt x="360" y="333"/>
                      <a:pt x="397" y="308"/>
                    </a:cubicBezTo>
                    <a:cubicBezTo>
                      <a:pt x="423" y="240"/>
                      <a:pt x="427" y="268"/>
                      <a:pt x="412" y="225"/>
                    </a:cubicBezTo>
                    <a:cubicBezTo>
                      <a:pt x="435" y="220"/>
                      <a:pt x="459" y="219"/>
                      <a:pt x="480" y="210"/>
                    </a:cubicBezTo>
                    <a:cubicBezTo>
                      <a:pt x="511" y="196"/>
                      <a:pt x="485" y="159"/>
                      <a:pt x="480" y="143"/>
                    </a:cubicBezTo>
                    <a:cubicBezTo>
                      <a:pt x="457" y="74"/>
                      <a:pt x="477" y="62"/>
                      <a:pt x="397" y="45"/>
                    </a:cubicBezTo>
                    <a:cubicBezTo>
                      <a:pt x="364" y="12"/>
                      <a:pt x="385" y="27"/>
                      <a:pt x="330" y="8"/>
                    </a:cubicBezTo>
                    <a:cubicBezTo>
                      <a:pt x="322" y="5"/>
                      <a:pt x="307" y="0"/>
                      <a:pt x="307" y="0"/>
                    </a:cubicBezTo>
                    <a:cubicBezTo>
                      <a:pt x="272" y="9"/>
                      <a:pt x="286" y="4"/>
                      <a:pt x="262" y="15"/>
                    </a:cubicBezTo>
                  </a:path>
                </a:pathLst>
              </a:custGeom>
              <a:solidFill>
                <a:srgbClr val="00FF00"/>
              </a:solid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877" name="Freeform 36">
                <a:extLst>
                  <a:ext uri="{FF2B5EF4-FFF2-40B4-BE49-F238E27FC236}">
                    <a16:creationId xmlns:a16="http://schemas.microsoft.com/office/drawing/2014/main" id="{7687A42B-E41C-4D43-9152-792FBEB760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33" y="991"/>
                <a:ext cx="1237" cy="1650"/>
              </a:xfrm>
              <a:custGeom>
                <a:avLst/>
                <a:gdLst>
                  <a:gd name="T0" fmla="*/ 202 w 1237"/>
                  <a:gd name="T1" fmla="*/ 1142 h 1650"/>
                  <a:gd name="T2" fmla="*/ 270 w 1237"/>
                  <a:gd name="T3" fmla="*/ 1187 h 1650"/>
                  <a:gd name="T4" fmla="*/ 255 w 1237"/>
                  <a:gd name="T5" fmla="*/ 1277 h 1650"/>
                  <a:gd name="T6" fmla="*/ 255 w 1237"/>
                  <a:gd name="T7" fmla="*/ 1329 h 1650"/>
                  <a:gd name="T8" fmla="*/ 157 w 1237"/>
                  <a:gd name="T9" fmla="*/ 1382 h 1650"/>
                  <a:gd name="T10" fmla="*/ 315 w 1237"/>
                  <a:gd name="T11" fmla="*/ 1494 h 1650"/>
                  <a:gd name="T12" fmla="*/ 427 w 1237"/>
                  <a:gd name="T13" fmla="*/ 1547 h 1650"/>
                  <a:gd name="T14" fmla="*/ 480 w 1237"/>
                  <a:gd name="T15" fmla="*/ 1494 h 1650"/>
                  <a:gd name="T16" fmla="*/ 435 w 1237"/>
                  <a:gd name="T17" fmla="*/ 1532 h 1650"/>
                  <a:gd name="T18" fmla="*/ 577 w 1237"/>
                  <a:gd name="T19" fmla="*/ 1532 h 1650"/>
                  <a:gd name="T20" fmla="*/ 555 w 1237"/>
                  <a:gd name="T21" fmla="*/ 1577 h 1650"/>
                  <a:gd name="T22" fmla="*/ 615 w 1237"/>
                  <a:gd name="T23" fmla="*/ 1532 h 1650"/>
                  <a:gd name="T24" fmla="*/ 547 w 1237"/>
                  <a:gd name="T25" fmla="*/ 1607 h 1650"/>
                  <a:gd name="T26" fmla="*/ 735 w 1237"/>
                  <a:gd name="T27" fmla="*/ 1517 h 1650"/>
                  <a:gd name="T28" fmla="*/ 765 w 1237"/>
                  <a:gd name="T29" fmla="*/ 1494 h 1650"/>
                  <a:gd name="T30" fmla="*/ 825 w 1237"/>
                  <a:gd name="T31" fmla="*/ 1419 h 1650"/>
                  <a:gd name="T32" fmla="*/ 810 w 1237"/>
                  <a:gd name="T33" fmla="*/ 1292 h 1650"/>
                  <a:gd name="T34" fmla="*/ 795 w 1237"/>
                  <a:gd name="T35" fmla="*/ 1322 h 1650"/>
                  <a:gd name="T36" fmla="*/ 847 w 1237"/>
                  <a:gd name="T37" fmla="*/ 1284 h 1650"/>
                  <a:gd name="T38" fmla="*/ 1005 w 1237"/>
                  <a:gd name="T39" fmla="*/ 1254 h 1650"/>
                  <a:gd name="T40" fmla="*/ 967 w 1237"/>
                  <a:gd name="T41" fmla="*/ 984 h 1650"/>
                  <a:gd name="T42" fmla="*/ 945 w 1237"/>
                  <a:gd name="T43" fmla="*/ 1007 h 1650"/>
                  <a:gd name="T44" fmla="*/ 975 w 1237"/>
                  <a:gd name="T45" fmla="*/ 969 h 1650"/>
                  <a:gd name="T46" fmla="*/ 1072 w 1237"/>
                  <a:gd name="T47" fmla="*/ 834 h 1650"/>
                  <a:gd name="T48" fmla="*/ 1162 w 1237"/>
                  <a:gd name="T49" fmla="*/ 744 h 1650"/>
                  <a:gd name="T50" fmla="*/ 1237 w 1237"/>
                  <a:gd name="T51" fmla="*/ 594 h 1650"/>
                  <a:gd name="T52" fmla="*/ 1162 w 1237"/>
                  <a:gd name="T53" fmla="*/ 474 h 1650"/>
                  <a:gd name="T54" fmla="*/ 1125 w 1237"/>
                  <a:gd name="T55" fmla="*/ 377 h 1650"/>
                  <a:gd name="T56" fmla="*/ 952 w 1237"/>
                  <a:gd name="T57" fmla="*/ 197 h 1650"/>
                  <a:gd name="T58" fmla="*/ 870 w 1237"/>
                  <a:gd name="T59" fmla="*/ 114 h 1650"/>
                  <a:gd name="T60" fmla="*/ 502 w 1237"/>
                  <a:gd name="T61" fmla="*/ 24 h 1650"/>
                  <a:gd name="T62" fmla="*/ 390 w 1237"/>
                  <a:gd name="T63" fmla="*/ 114 h 1650"/>
                  <a:gd name="T64" fmla="*/ 345 w 1237"/>
                  <a:gd name="T65" fmla="*/ 182 h 1650"/>
                  <a:gd name="T66" fmla="*/ 277 w 1237"/>
                  <a:gd name="T67" fmla="*/ 272 h 1650"/>
                  <a:gd name="T68" fmla="*/ 277 w 1237"/>
                  <a:gd name="T69" fmla="*/ 347 h 1650"/>
                  <a:gd name="T70" fmla="*/ 262 w 1237"/>
                  <a:gd name="T71" fmla="*/ 549 h 1650"/>
                  <a:gd name="T72" fmla="*/ 67 w 1237"/>
                  <a:gd name="T73" fmla="*/ 594 h 1650"/>
                  <a:gd name="T74" fmla="*/ 0 w 1237"/>
                  <a:gd name="T75" fmla="*/ 752 h 1650"/>
                  <a:gd name="T76" fmla="*/ 37 w 1237"/>
                  <a:gd name="T77" fmla="*/ 842 h 1650"/>
                  <a:gd name="T78" fmla="*/ 105 w 1237"/>
                  <a:gd name="T79" fmla="*/ 924 h 1650"/>
                  <a:gd name="T80" fmla="*/ 232 w 1237"/>
                  <a:gd name="T81" fmla="*/ 1007 h 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237" h="1650">
                    <a:moveTo>
                      <a:pt x="247" y="984"/>
                    </a:moveTo>
                    <a:cubicBezTo>
                      <a:pt x="205" y="1028"/>
                      <a:pt x="221" y="1087"/>
                      <a:pt x="202" y="1142"/>
                    </a:cubicBezTo>
                    <a:cubicBezTo>
                      <a:pt x="211" y="1182"/>
                      <a:pt x="215" y="1197"/>
                      <a:pt x="255" y="1209"/>
                    </a:cubicBezTo>
                    <a:cubicBezTo>
                      <a:pt x="260" y="1202"/>
                      <a:pt x="272" y="1196"/>
                      <a:pt x="270" y="1187"/>
                    </a:cubicBezTo>
                    <a:cubicBezTo>
                      <a:pt x="263" y="1160"/>
                      <a:pt x="209" y="1198"/>
                      <a:pt x="202" y="1202"/>
                    </a:cubicBezTo>
                    <a:cubicBezTo>
                      <a:pt x="185" y="1256"/>
                      <a:pt x="215" y="1266"/>
                      <a:pt x="255" y="1277"/>
                    </a:cubicBezTo>
                    <a:cubicBezTo>
                      <a:pt x="252" y="1284"/>
                      <a:pt x="247" y="1291"/>
                      <a:pt x="247" y="1299"/>
                    </a:cubicBezTo>
                    <a:cubicBezTo>
                      <a:pt x="247" y="1309"/>
                      <a:pt x="259" y="1319"/>
                      <a:pt x="255" y="1329"/>
                    </a:cubicBezTo>
                    <a:cubicBezTo>
                      <a:pt x="253" y="1333"/>
                      <a:pt x="214" y="1341"/>
                      <a:pt x="202" y="1344"/>
                    </a:cubicBezTo>
                    <a:cubicBezTo>
                      <a:pt x="190" y="1350"/>
                      <a:pt x="157" y="1360"/>
                      <a:pt x="157" y="1382"/>
                    </a:cubicBezTo>
                    <a:cubicBezTo>
                      <a:pt x="157" y="1391"/>
                      <a:pt x="166" y="1397"/>
                      <a:pt x="172" y="1404"/>
                    </a:cubicBezTo>
                    <a:cubicBezTo>
                      <a:pt x="220" y="1457"/>
                      <a:pt x="249" y="1474"/>
                      <a:pt x="315" y="1494"/>
                    </a:cubicBezTo>
                    <a:cubicBezTo>
                      <a:pt x="328" y="1563"/>
                      <a:pt x="336" y="1548"/>
                      <a:pt x="405" y="1539"/>
                    </a:cubicBezTo>
                    <a:cubicBezTo>
                      <a:pt x="436" y="1493"/>
                      <a:pt x="406" y="1526"/>
                      <a:pt x="427" y="1547"/>
                    </a:cubicBezTo>
                    <a:cubicBezTo>
                      <a:pt x="434" y="1554"/>
                      <a:pt x="447" y="1552"/>
                      <a:pt x="457" y="1554"/>
                    </a:cubicBezTo>
                    <a:cubicBezTo>
                      <a:pt x="506" y="1543"/>
                      <a:pt x="501" y="1537"/>
                      <a:pt x="480" y="1494"/>
                    </a:cubicBezTo>
                    <a:cubicBezTo>
                      <a:pt x="462" y="1497"/>
                      <a:pt x="441" y="1490"/>
                      <a:pt x="427" y="1502"/>
                    </a:cubicBezTo>
                    <a:cubicBezTo>
                      <a:pt x="419" y="1509"/>
                      <a:pt x="432" y="1522"/>
                      <a:pt x="435" y="1532"/>
                    </a:cubicBezTo>
                    <a:cubicBezTo>
                      <a:pt x="446" y="1569"/>
                      <a:pt x="476" y="1574"/>
                      <a:pt x="510" y="1584"/>
                    </a:cubicBezTo>
                    <a:cubicBezTo>
                      <a:pt x="595" y="1559"/>
                      <a:pt x="592" y="1587"/>
                      <a:pt x="577" y="1532"/>
                    </a:cubicBezTo>
                    <a:cubicBezTo>
                      <a:pt x="567" y="1539"/>
                      <a:pt x="552" y="1543"/>
                      <a:pt x="547" y="1554"/>
                    </a:cubicBezTo>
                    <a:cubicBezTo>
                      <a:pt x="543" y="1561"/>
                      <a:pt x="547" y="1576"/>
                      <a:pt x="555" y="1577"/>
                    </a:cubicBezTo>
                    <a:cubicBezTo>
                      <a:pt x="580" y="1579"/>
                      <a:pt x="605" y="1567"/>
                      <a:pt x="630" y="1562"/>
                    </a:cubicBezTo>
                    <a:cubicBezTo>
                      <a:pt x="625" y="1552"/>
                      <a:pt x="626" y="1535"/>
                      <a:pt x="615" y="1532"/>
                    </a:cubicBezTo>
                    <a:cubicBezTo>
                      <a:pt x="543" y="1512"/>
                      <a:pt x="549" y="1529"/>
                      <a:pt x="540" y="1569"/>
                    </a:cubicBezTo>
                    <a:cubicBezTo>
                      <a:pt x="542" y="1582"/>
                      <a:pt x="540" y="1596"/>
                      <a:pt x="547" y="1607"/>
                    </a:cubicBezTo>
                    <a:cubicBezTo>
                      <a:pt x="577" y="1650"/>
                      <a:pt x="654" y="1606"/>
                      <a:pt x="690" y="1592"/>
                    </a:cubicBezTo>
                    <a:cubicBezTo>
                      <a:pt x="713" y="1557"/>
                      <a:pt x="699" y="1541"/>
                      <a:pt x="735" y="1517"/>
                    </a:cubicBezTo>
                    <a:cubicBezTo>
                      <a:pt x="761" y="1477"/>
                      <a:pt x="757" y="1471"/>
                      <a:pt x="750" y="1419"/>
                    </a:cubicBezTo>
                    <a:cubicBezTo>
                      <a:pt x="731" y="1456"/>
                      <a:pt x="729" y="1471"/>
                      <a:pt x="765" y="1494"/>
                    </a:cubicBezTo>
                    <a:cubicBezTo>
                      <a:pt x="775" y="1489"/>
                      <a:pt x="787" y="1487"/>
                      <a:pt x="795" y="1479"/>
                    </a:cubicBezTo>
                    <a:cubicBezTo>
                      <a:pt x="828" y="1446"/>
                      <a:pt x="744" y="1400"/>
                      <a:pt x="825" y="1419"/>
                    </a:cubicBezTo>
                    <a:cubicBezTo>
                      <a:pt x="835" y="1414"/>
                      <a:pt x="847" y="1411"/>
                      <a:pt x="855" y="1404"/>
                    </a:cubicBezTo>
                    <a:cubicBezTo>
                      <a:pt x="906" y="1360"/>
                      <a:pt x="845" y="1318"/>
                      <a:pt x="810" y="1292"/>
                    </a:cubicBezTo>
                    <a:cubicBezTo>
                      <a:pt x="802" y="1294"/>
                      <a:pt x="791" y="1292"/>
                      <a:pt x="787" y="1299"/>
                    </a:cubicBezTo>
                    <a:cubicBezTo>
                      <a:pt x="783" y="1306"/>
                      <a:pt x="787" y="1322"/>
                      <a:pt x="795" y="1322"/>
                    </a:cubicBezTo>
                    <a:cubicBezTo>
                      <a:pt x="803" y="1322"/>
                      <a:pt x="796" y="1305"/>
                      <a:pt x="802" y="1299"/>
                    </a:cubicBezTo>
                    <a:cubicBezTo>
                      <a:pt x="813" y="1288"/>
                      <a:pt x="832" y="1289"/>
                      <a:pt x="847" y="1284"/>
                    </a:cubicBezTo>
                    <a:cubicBezTo>
                      <a:pt x="877" y="1307"/>
                      <a:pt x="886" y="1318"/>
                      <a:pt x="922" y="1307"/>
                    </a:cubicBezTo>
                    <a:cubicBezTo>
                      <a:pt x="953" y="1260"/>
                      <a:pt x="974" y="1301"/>
                      <a:pt x="1005" y="1254"/>
                    </a:cubicBezTo>
                    <a:cubicBezTo>
                      <a:pt x="991" y="1185"/>
                      <a:pt x="995" y="1177"/>
                      <a:pt x="952" y="1134"/>
                    </a:cubicBezTo>
                    <a:cubicBezTo>
                      <a:pt x="996" y="1092"/>
                      <a:pt x="1042" y="1033"/>
                      <a:pt x="967" y="984"/>
                    </a:cubicBezTo>
                    <a:cubicBezTo>
                      <a:pt x="952" y="987"/>
                      <a:pt x="933" y="981"/>
                      <a:pt x="922" y="992"/>
                    </a:cubicBezTo>
                    <a:cubicBezTo>
                      <a:pt x="916" y="999"/>
                      <a:pt x="936" y="1007"/>
                      <a:pt x="945" y="1007"/>
                    </a:cubicBezTo>
                    <a:cubicBezTo>
                      <a:pt x="954" y="1007"/>
                      <a:pt x="960" y="997"/>
                      <a:pt x="967" y="992"/>
                    </a:cubicBezTo>
                    <a:cubicBezTo>
                      <a:pt x="970" y="984"/>
                      <a:pt x="969" y="975"/>
                      <a:pt x="975" y="969"/>
                    </a:cubicBezTo>
                    <a:cubicBezTo>
                      <a:pt x="984" y="960"/>
                      <a:pt x="1044" y="950"/>
                      <a:pt x="1057" y="947"/>
                    </a:cubicBezTo>
                    <a:cubicBezTo>
                      <a:pt x="1085" y="904"/>
                      <a:pt x="1079" y="888"/>
                      <a:pt x="1072" y="834"/>
                    </a:cubicBezTo>
                    <a:cubicBezTo>
                      <a:pt x="1090" y="817"/>
                      <a:pt x="1107" y="800"/>
                      <a:pt x="1125" y="782"/>
                    </a:cubicBezTo>
                    <a:cubicBezTo>
                      <a:pt x="1138" y="769"/>
                      <a:pt x="1149" y="757"/>
                      <a:pt x="1162" y="744"/>
                    </a:cubicBezTo>
                    <a:cubicBezTo>
                      <a:pt x="1170" y="736"/>
                      <a:pt x="1185" y="722"/>
                      <a:pt x="1185" y="722"/>
                    </a:cubicBezTo>
                    <a:cubicBezTo>
                      <a:pt x="1174" y="649"/>
                      <a:pt x="1178" y="639"/>
                      <a:pt x="1237" y="594"/>
                    </a:cubicBezTo>
                    <a:cubicBezTo>
                      <a:pt x="1230" y="563"/>
                      <a:pt x="1229" y="548"/>
                      <a:pt x="1207" y="519"/>
                    </a:cubicBezTo>
                    <a:cubicBezTo>
                      <a:pt x="1194" y="502"/>
                      <a:pt x="1177" y="489"/>
                      <a:pt x="1162" y="474"/>
                    </a:cubicBezTo>
                    <a:cubicBezTo>
                      <a:pt x="1155" y="467"/>
                      <a:pt x="1140" y="452"/>
                      <a:pt x="1140" y="452"/>
                    </a:cubicBezTo>
                    <a:cubicBezTo>
                      <a:pt x="1139" y="446"/>
                      <a:pt x="1134" y="392"/>
                      <a:pt x="1125" y="377"/>
                    </a:cubicBezTo>
                    <a:cubicBezTo>
                      <a:pt x="1068" y="279"/>
                      <a:pt x="1000" y="286"/>
                      <a:pt x="900" y="264"/>
                    </a:cubicBezTo>
                    <a:cubicBezTo>
                      <a:pt x="950" y="214"/>
                      <a:pt x="939" y="239"/>
                      <a:pt x="952" y="197"/>
                    </a:cubicBezTo>
                    <a:cubicBezTo>
                      <a:pt x="937" y="146"/>
                      <a:pt x="959" y="196"/>
                      <a:pt x="922" y="167"/>
                    </a:cubicBezTo>
                    <a:cubicBezTo>
                      <a:pt x="903" y="152"/>
                      <a:pt x="891" y="126"/>
                      <a:pt x="870" y="114"/>
                    </a:cubicBezTo>
                    <a:cubicBezTo>
                      <a:pt x="778" y="61"/>
                      <a:pt x="705" y="53"/>
                      <a:pt x="600" y="47"/>
                    </a:cubicBezTo>
                    <a:cubicBezTo>
                      <a:pt x="584" y="0"/>
                      <a:pt x="551" y="19"/>
                      <a:pt x="502" y="24"/>
                    </a:cubicBezTo>
                    <a:cubicBezTo>
                      <a:pt x="468" y="33"/>
                      <a:pt x="448" y="47"/>
                      <a:pt x="412" y="54"/>
                    </a:cubicBezTo>
                    <a:cubicBezTo>
                      <a:pt x="362" y="131"/>
                      <a:pt x="438" y="8"/>
                      <a:pt x="390" y="114"/>
                    </a:cubicBezTo>
                    <a:cubicBezTo>
                      <a:pt x="383" y="130"/>
                      <a:pt x="370" y="144"/>
                      <a:pt x="360" y="159"/>
                    </a:cubicBezTo>
                    <a:cubicBezTo>
                      <a:pt x="355" y="167"/>
                      <a:pt x="345" y="182"/>
                      <a:pt x="345" y="182"/>
                    </a:cubicBezTo>
                    <a:cubicBezTo>
                      <a:pt x="332" y="236"/>
                      <a:pt x="337" y="259"/>
                      <a:pt x="285" y="242"/>
                    </a:cubicBezTo>
                    <a:cubicBezTo>
                      <a:pt x="282" y="252"/>
                      <a:pt x="281" y="263"/>
                      <a:pt x="277" y="272"/>
                    </a:cubicBezTo>
                    <a:cubicBezTo>
                      <a:pt x="273" y="280"/>
                      <a:pt x="263" y="285"/>
                      <a:pt x="262" y="294"/>
                    </a:cubicBezTo>
                    <a:cubicBezTo>
                      <a:pt x="262" y="297"/>
                      <a:pt x="275" y="341"/>
                      <a:pt x="277" y="347"/>
                    </a:cubicBezTo>
                    <a:cubicBezTo>
                      <a:pt x="215" y="367"/>
                      <a:pt x="243" y="420"/>
                      <a:pt x="270" y="459"/>
                    </a:cubicBezTo>
                    <a:cubicBezTo>
                      <a:pt x="274" y="488"/>
                      <a:pt x="287" y="524"/>
                      <a:pt x="262" y="549"/>
                    </a:cubicBezTo>
                    <a:cubicBezTo>
                      <a:pt x="255" y="556"/>
                      <a:pt x="242" y="554"/>
                      <a:pt x="232" y="557"/>
                    </a:cubicBezTo>
                    <a:cubicBezTo>
                      <a:pt x="150" y="585"/>
                      <a:pt x="178" y="586"/>
                      <a:pt x="67" y="594"/>
                    </a:cubicBezTo>
                    <a:cubicBezTo>
                      <a:pt x="74" y="639"/>
                      <a:pt x="72" y="684"/>
                      <a:pt x="120" y="699"/>
                    </a:cubicBezTo>
                    <a:cubicBezTo>
                      <a:pt x="33" y="706"/>
                      <a:pt x="20" y="685"/>
                      <a:pt x="0" y="752"/>
                    </a:cubicBezTo>
                    <a:cubicBezTo>
                      <a:pt x="2" y="767"/>
                      <a:pt x="1" y="783"/>
                      <a:pt x="7" y="797"/>
                    </a:cubicBezTo>
                    <a:cubicBezTo>
                      <a:pt x="14" y="814"/>
                      <a:pt x="37" y="842"/>
                      <a:pt x="37" y="842"/>
                    </a:cubicBezTo>
                    <a:cubicBezTo>
                      <a:pt x="41" y="865"/>
                      <a:pt x="40" y="892"/>
                      <a:pt x="60" y="909"/>
                    </a:cubicBezTo>
                    <a:cubicBezTo>
                      <a:pt x="64" y="912"/>
                      <a:pt x="101" y="923"/>
                      <a:pt x="105" y="924"/>
                    </a:cubicBezTo>
                    <a:cubicBezTo>
                      <a:pt x="137" y="935"/>
                      <a:pt x="162" y="951"/>
                      <a:pt x="195" y="962"/>
                    </a:cubicBezTo>
                    <a:cubicBezTo>
                      <a:pt x="199" y="968"/>
                      <a:pt x="224" y="1007"/>
                      <a:pt x="232" y="1007"/>
                    </a:cubicBezTo>
                    <a:cubicBezTo>
                      <a:pt x="241" y="1007"/>
                      <a:pt x="242" y="992"/>
                      <a:pt x="247" y="984"/>
                    </a:cubicBezTo>
                    <a:close/>
                  </a:path>
                </a:pathLst>
              </a:custGeom>
              <a:solidFill>
                <a:srgbClr val="00FF00"/>
              </a:solid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</p:grpSp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BA74D2F6-6714-4563-8088-7CED58E3E4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68090" y="694008"/>
              <a:ext cx="3079284" cy="3649339"/>
              <a:chOff x="7228" y="528"/>
              <a:chExt cx="3817" cy="4780"/>
            </a:xfrm>
          </p:grpSpPr>
          <p:sp>
            <p:nvSpPr>
              <p:cNvPr id="866" name="Freeform 31">
                <a:extLst>
                  <a:ext uri="{FF2B5EF4-FFF2-40B4-BE49-F238E27FC236}">
                    <a16:creationId xmlns:a16="http://schemas.microsoft.com/office/drawing/2014/main" id="{C6E7B004-C946-4EE0-91EE-0BD290EA47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06" y="1327"/>
                <a:ext cx="2269" cy="1503"/>
              </a:xfrm>
              <a:custGeom>
                <a:avLst/>
                <a:gdLst>
                  <a:gd name="T0" fmla="*/ 64 w 2269"/>
                  <a:gd name="T1" fmla="*/ 963 h 1503"/>
                  <a:gd name="T2" fmla="*/ 124 w 2269"/>
                  <a:gd name="T3" fmla="*/ 1083 h 1503"/>
                  <a:gd name="T4" fmla="*/ 147 w 2269"/>
                  <a:gd name="T5" fmla="*/ 1121 h 1503"/>
                  <a:gd name="T6" fmla="*/ 192 w 2269"/>
                  <a:gd name="T7" fmla="*/ 1083 h 1503"/>
                  <a:gd name="T8" fmla="*/ 162 w 2269"/>
                  <a:gd name="T9" fmla="*/ 1241 h 1503"/>
                  <a:gd name="T10" fmla="*/ 334 w 2269"/>
                  <a:gd name="T11" fmla="*/ 1226 h 1503"/>
                  <a:gd name="T12" fmla="*/ 454 w 2269"/>
                  <a:gd name="T13" fmla="*/ 1263 h 1503"/>
                  <a:gd name="T14" fmla="*/ 507 w 2269"/>
                  <a:gd name="T15" fmla="*/ 1376 h 1503"/>
                  <a:gd name="T16" fmla="*/ 657 w 2269"/>
                  <a:gd name="T17" fmla="*/ 1308 h 1503"/>
                  <a:gd name="T18" fmla="*/ 597 w 2269"/>
                  <a:gd name="T19" fmla="*/ 1301 h 1503"/>
                  <a:gd name="T20" fmla="*/ 649 w 2269"/>
                  <a:gd name="T21" fmla="*/ 1413 h 1503"/>
                  <a:gd name="T22" fmla="*/ 717 w 2269"/>
                  <a:gd name="T23" fmla="*/ 1383 h 1503"/>
                  <a:gd name="T24" fmla="*/ 717 w 2269"/>
                  <a:gd name="T25" fmla="*/ 1458 h 1503"/>
                  <a:gd name="T26" fmla="*/ 747 w 2269"/>
                  <a:gd name="T27" fmla="*/ 1488 h 1503"/>
                  <a:gd name="T28" fmla="*/ 784 w 2269"/>
                  <a:gd name="T29" fmla="*/ 1473 h 1503"/>
                  <a:gd name="T30" fmla="*/ 964 w 2269"/>
                  <a:gd name="T31" fmla="*/ 1391 h 1503"/>
                  <a:gd name="T32" fmla="*/ 1024 w 2269"/>
                  <a:gd name="T33" fmla="*/ 1233 h 1503"/>
                  <a:gd name="T34" fmla="*/ 1077 w 2269"/>
                  <a:gd name="T35" fmla="*/ 1301 h 1503"/>
                  <a:gd name="T36" fmla="*/ 1287 w 2269"/>
                  <a:gd name="T37" fmla="*/ 1316 h 1503"/>
                  <a:gd name="T38" fmla="*/ 1339 w 2269"/>
                  <a:gd name="T39" fmla="*/ 1331 h 1503"/>
                  <a:gd name="T40" fmla="*/ 1407 w 2269"/>
                  <a:gd name="T41" fmla="*/ 1353 h 1503"/>
                  <a:gd name="T42" fmla="*/ 1437 w 2269"/>
                  <a:gd name="T43" fmla="*/ 1256 h 1503"/>
                  <a:gd name="T44" fmla="*/ 1527 w 2269"/>
                  <a:gd name="T45" fmla="*/ 1316 h 1503"/>
                  <a:gd name="T46" fmla="*/ 1752 w 2269"/>
                  <a:gd name="T47" fmla="*/ 1301 h 1503"/>
                  <a:gd name="T48" fmla="*/ 1722 w 2269"/>
                  <a:gd name="T49" fmla="*/ 1338 h 1503"/>
                  <a:gd name="T50" fmla="*/ 1887 w 2269"/>
                  <a:gd name="T51" fmla="*/ 1383 h 1503"/>
                  <a:gd name="T52" fmla="*/ 1857 w 2269"/>
                  <a:gd name="T53" fmla="*/ 1383 h 1503"/>
                  <a:gd name="T54" fmla="*/ 2014 w 2269"/>
                  <a:gd name="T55" fmla="*/ 1398 h 1503"/>
                  <a:gd name="T56" fmla="*/ 2097 w 2269"/>
                  <a:gd name="T57" fmla="*/ 1398 h 1503"/>
                  <a:gd name="T58" fmla="*/ 2217 w 2269"/>
                  <a:gd name="T59" fmla="*/ 1323 h 1503"/>
                  <a:gd name="T60" fmla="*/ 2269 w 2269"/>
                  <a:gd name="T61" fmla="*/ 1076 h 1503"/>
                  <a:gd name="T62" fmla="*/ 2239 w 2269"/>
                  <a:gd name="T63" fmla="*/ 978 h 1503"/>
                  <a:gd name="T64" fmla="*/ 2194 w 2269"/>
                  <a:gd name="T65" fmla="*/ 821 h 1503"/>
                  <a:gd name="T66" fmla="*/ 2209 w 2269"/>
                  <a:gd name="T67" fmla="*/ 761 h 1503"/>
                  <a:gd name="T68" fmla="*/ 2119 w 2269"/>
                  <a:gd name="T69" fmla="*/ 506 h 1503"/>
                  <a:gd name="T70" fmla="*/ 1932 w 2269"/>
                  <a:gd name="T71" fmla="*/ 521 h 1503"/>
                  <a:gd name="T72" fmla="*/ 1744 w 2269"/>
                  <a:gd name="T73" fmla="*/ 356 h 1503"/>
                  <a:gd name="T74" fmla="*/ 1729 w 2269"/>
                  <a:gd name="T75" fmla="*/ 296 h 1503"/>
                  <a:gd name="T76" fmla="*/ 1564 w 2269"/>
                  <a:gd name="T77" fmla="*/ 243 h 1503"/>
                  <a:gd name="T78" fmla="*/ 1459 w 2269"/>
                  <a:gd name="T79" fmla="*/ 116 h 1503"/>
                  <a:gd name="T80" fmla="*/ 1294 w 2269"/>
                  <a:gd name="T81" fmla="*/ 63 h 1503"/>
                  <a:gd name="T82" fmla="*/ 1294 w 2269"/>
                  <a:gd name="T83" fmla="*/ 11 h 1503"/>
                  <a:gd name="T84" fmla="*/ 1032 w 2269"/>
                  <a:gd name="T85" fmla="*/ 11 h 1503"/>
                  <a:gd name="T86" fmla="*/ 964 w 2269"/>
                  <a:gd name="T87" fmla="*/ 71 h 1503"/>
                  <a:gd name="T88" fmla="*/ 822 w 2269"/>
                  <a:gd name="T89" fmla="*/ 86 h 1503"/>
                  <a:gd name="T90" fmla="*/ 702 w 2269"/>
                  <a:gd name="T91" fmla="*/ 206 h 1503"/>
                  <a:gd name="T92" fmla="*/ 574 w 2269"/>
                  <a:gd name="T93" fmla="*/ 236 h 1503"/>
                  <a:gd name="T94" fmla="*/ 589 w 2269"/>
                  <a:gd name="T95" fmla="*/ 243 h 1503"/>
                  <a:gd name="T96" fmla="*/ 499 w 2269"/>
                  <a:gd name="T97" fmla="*/ 213 h 1503"/>
                  <a:gd name="T98" fmla="*/ 454 w 2269"/>
                  <a:gd name="T99" fmla="*/ 281 h 1503"/>
                  <a:gd name="T100" fmla="*/ 357 w 2269"/>
                  <a:gd name="T101" fmla="*/ 476 h 1503"/>
                  <a:gd name="T102" fmla="*/ 154 w 2269"/>
                  <a:gd name="T103" fmla="*/ 648 h 1503"/>
                  <a:gd name="T104" fmla="*/ 94 w 2269"/>
                  <a:gd name="T105" fmla="*/ 611 h 1503"/>
                  <a:gd name="T106" fmla="*/ 94 w 2269"/>
                  <a:gd name="T107" fmla="*/ 768 h 1503"/>
                  <a:gd name="T108" fmla="*/ 57 w 2269"/>
                  <a:gd name="T109" fmla="*/ 828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269" h="1503">
                    <a:moveTo>
                      <a:pt x="57" y="828"/>
                    </a:moveTo>
                    <a:cubicBezTo>
                      <a:pt x="59" y="873"/>
                      <a:pt x="64" y="918"/>
                      <a:pt x="64" y="963"/>
                    </a:cubicBezTo>
                    <a:cubicBezTo>
                      <a:pt x="64" y="973"/>
                      <a:pt x="57" y="983"/>
                      <a:pt x="57" y="993"/>
                    </a:cubicBezTo>
                    <a:cubicBezTo>
                      <a:pt x="57" y="1036"/>
                      <a:pt x="84" y="1070"/>
                      <a:pt x="124" y="1083"/>
                    </a:cubicBezTo>
                    <a:cubicBezTo>
                      <a:pt x="173" y="1068"/>
                      <a:pt x="132" y="1075"/>
                      <a:pt x="132" y="1098"/>
                    </a:cubicBezTo>
                    <a:cubicBezTo>
                      <a:pt x="132" y="1107"/>
                      <a:pt x="142" y="1113"/>
                      <a:pt x="147" y="1121"/>
                    </a:cubicBezTo>
                    <a:cubicBezTo>
                      <a:pt x="164" y="1118"/>
                      <a:pt x="186" y="1124"/>
                      <a:pt x="199" y="1113"/>
                    </a:cubicBezTo>
                    <a:cubicBezTo>
                      <a:pt x="207" y="1106"/>
                      <a:pt x="200" y="1089"/>
                      <a:pt x="192" y="1083"/>
                    </a:cubicBezTo>
                    <a:cubicBezTo>
                      <a:pt x="185" y="1078"/>
                      <a:pt x="177" y="1088"/>
                      <a:pt x="169" y="1091"/>
                    </a:cubicBezTo>
                    <a:cubicBezTo>
                      <a:pt x="144" y="1152"/>
                      <a:pt x="140" y="1147"/>
                      <a:pt x="162" y="1241"/>
                    </a:cubicBezTo>
                    <a:cubicBezTo>
                      <a:pt x="166" y="1257"/>
                      <a:pt x="216" y="1266"/>
                      <a:pt x="229" y="1271"/>
                    </a:cubicBezTo>
                    <a:cubicBezTo>
                      <a:pt x="289" y="1264"/>
                      <a:pt x="303" y="1271"/>
                      <a:pt x="334" y="1226"/>
                    </a:cubicBezTo>
                    <a:cubicBezTo>
                      <a:pt x="345" y="1256"/>
                      <a:pt x="358" y="1261"/>
                      <a:pt x="387" y="1271"/>
                    </a:cubicBezTo>
                    <a:cubicBezTo>
                      <a:pt x="409" y="1268"/>
                      <a:pt x="432" y="1259"/>
                      <a:pt x="454" y="1263"/>
                    </a:cubicBezTo>
                    <a:cubicBezTo>
                      <a:pt x="467" y="1266"/>
                      <a:pt x="458" y="1307"/>
                      <a:pt x="469" y="1331"/>
                    </a:cubicBezTo>
                    <a:cubicBezTo>
                      <a:pt x="477" y="1349"/>
                      <a:pt x="496" y="1360"/>
                      <a:pt x="507" y="1376"/>
                    </a:cubicBezTo>
                    <a:cubicBezTo>
                      <a:pt x="548" y="1365"/>
                      <a:pt x="627" y="1338"/>
                      <a:pt x="627" y="1338"/>
                    </a:cubicBezTo>
                    <a:cubicBezTo>
                      <a:pt x="637" y="1328"/>
                      <a:pt x="651" y="1321"/>
                      <a:pt x="657" y="1308"/>
                    </a:cubicBezTo>
                    <a:cubicBezTo>
                      <a:pt x="660" y="1301"/>
                      <a:pt x="657" y="1287"/>
                      <a:pt x="649" y="1286"/>
                    </a:cubicBezTo>
                    <a:cubicBezTo>
                      <a:pt x="631" y="1284"/>
                      <a:pt x="614" y="1296"/>
                      <a:pt x="597" y="1301"/>
                    </a:cubicBezTo>
                    <a:cubicBezTo>
                      <a:pt x="599" y="1323"/>
                      <a:pt x="595" y="1348"/>
                      <a:pt x="604" y="1368"/>
                    </a:cubicBezTo>
                    <a:cubicBezTo>
                      <a:pt x="613" y="1387"/>
                      <a:pt x="649" y="1413"/>
                      <a:pt x="649" y="1413"/>
                    </a:cubicBezTo>
                    <a:cubicBezTo>
                      <a:pt x="674" y="1411"/>
                      <a:pt x="701" y="1416"/>
                      <a:pt x="724" y="1406"/>
                    </a:cubicBezTo>
                    <a:cubicBezTo>
                      <a:pt x="731" y="1403"/>
                      <a:pt x="724" y="1380"/>
                      <a:pt x="717" y="1383"/>
                    </a:cubicBezTo>
                    <a:cubicBezTo>
                      <a:pt x="708" y="1387"/>
                      <a:pt x="712" y="1403"/>
                      <a:pt x="709" y="1413"/>
                    </a:cubicBezTo>
                    <a:cubicBezTo>
                      <a:pt x="712" y="1428"/>
                      <a:pt x="709" y="1445"/>
                      <a:pt x="717" y="1458"/>
                    </a:cubicBezTo>
                    <a:cubicBezTo>
                      <a:pt x="721" y="1465"/>
                      <a:pt x="733" y="1460"/>
                      <a:pt x="739" y="1466"/>
                    </a:cubicBezTo>
                    <a:cubicBezTo>
                      <a:pt x="745" y="1472"/>
                      <a:pt x="742" y="1482"/>
                      <a:pt x="747" y="1488"/>
                    </a:cubicBezTo>
                    <a:cubicBezTo>
                      <a:pt x="753" y="1495"/>
                      <a:pt x="762" y="1498"/>
                      <a:pt x="769" y="1503"/>
                    </a:cubicBezTo>
                    <a:cubicBezTo>
                      <a:pt x="774" y="1493"/>
                      <a:pt x="782" y="1484"/>
                      <a:pt x="784" y="1473"/>
                    </a:cubicBezTo>
                    <a:cubicBezTo>
                      <a:pt x="785" y="1465"/>
                      <a:pt x="772" y="1457"/>
                      <a:pt x="777" y="1451"/>
                    </a:cubicBezTo>
                    <a:cubicBezTo>
                      <a:pt x="818" y="1395"/>
                      <a:pt x="909" y="1398"/>
                      <a:pt x="964" y="1391"/>
                    </a:cubicBezTo>
                    <a:cubicBezTo>
                      <a:pt x="1022" y="1333"/>
                      <a:pt x="1018" y="1345"/>
                      <a:pt x="1009" y="1256"/>
                    </a:cubicBezTo>
                    <a:cubicBezTo>
                      <a:pt x="1014" y="1248"/>
                      <a:pt x="1016" y="1228"/>
                      <a:pt x="1024" y="1233"/>
                    </a:cubicBezTo>
                    <a:cubicBezTo>
                      <a:pt x="1035" y="1240"/>
                      <a:pt x="1026" y="1259"/>
                      <a:pt x="1032" y="1271"/>
                    </a:cubicBezTo>
                    <a:cubicBezTo>
                      <a:pt x="1043" y="1293"/>
                      <a:pt x="1057" y="1294"/>
                      <a:pt x="1077" y="1301"/>
                    </a:cubicBezTo>
                    <a:cubicBezTo>
                      <a:pt x="1090" y="1259"/>
                      <a:pt x="1093" y="1253"/>
                      <a:pt x="1137" y="1263"/>
                    </a:cubicBezTo>
                    <a:cubicBezTo>
                      <a:pt x="1177" y="1305"/>
                      <a:pt x="1233" y="1302"/>
                      <a:pt x="1287" y="1316"/>
                    </a:cubicBezTo>
                    <a:cubicBezTo>
                      <a:pt x="1302" y="1313"/>
                      <a:pt x="1317" y="1304"/>
                      <a:pt x="1332" y="1308"/>
                    </a:cubicBezTo>
                    <a:cubicBezTo>
                      <a:pt x="1340" y="1310"/>
                      <a:pt x="1336" y="1323"/>
                      <a:pt x="1339" y="1331"/>
                    </a:cubicBezTo>
                    <a:cubicBezTo>
                      <a:pt x="1348" y="1359"/>
                      <a:pt x="1345" y="1350"/>
                      <a:pt x="1362" y="1376"/>
                    </a:cubicBezTo>
                    <a:cubicBezTo>
                      <a:pt x="1377" y="1368"/>
                      <a:pt x="1395" y="1365"/>
                      <a:pt x="1407" y="1353"/>
                    </a:cubicBezTo>
                    <a:cubicBezTo>
                      <a:pt x="1442" y="1318"/>
                      <a:pt x="1404" y="1281"/>
                      <a:pt x="1414" y="1241"/>
                    </a:cubicBezTo>
                    <a:cubicBezTo>
                      <a:pt x="1416" y="1232"/>
                      <a:pt x="1429" y="1251"/>
                      <a:pt x="1437" y="1256"/>
                    </a:cubicBezTo>
                    <a:cubicBezTo>
                      <a:pt x="1457" y="1235"/>
                      <a:pt x="1492" y="1184"/>
                      <a:pt x="1429" y="1203"/>
                    </a:cubicBezTo>
                    <a:cubicBezTo>
                      <a:pt x="1442" y="1278"/>
                      <a:pt x="1455" y="1297"/>
                      <a:pt x="1527" y="1316"/>
                    </a:cubicBezTo>
                    <a:cubicBezTo>
                      <a:pt x="1594" y="1313"/>
                      <a:pt x="1662" y="1312"/>
                      <a:pt x="1729" y="1308"/>
                    </a:cubicBezTo>
                    <a:cubicBezTo>
                      <a:pt x="1737" y="1307"/>
                      <a:pt x="1758" y="1307"/>
                      <a:pt x="1752" y="1301"/>
                    </a:cubicBezTo>
                    <a:cubicBezTo>
                      <a:pt x="1743" y="1292"/>
                      <a:pt x="1727" y="1296"/>
                      <a:pt x="1714" y="1293"/>
                    </a:cubicBezTo>
                    <a:cubicBezTo>
                      <a:pt x="1717" y="1308"/>
                      <a:pt x="1715" y="1324"/>
                      <a:pt x="1722" y="1338"/>
                    </a:cubicBezTo>
                    <a:cubicBezTo>
                      <a:pt x="1736" y="1367"/>
                      <a:pt x="1808" y="1369"/>
                      <a:pt x="1834" y="1376"/>
                    </a:cubicBezTo>
                    <a:cubicBezTo>
                      <a:pt x="1842" y="1381"/>
                      <a:pt x="1875" y="1411"/>
                      <a:pt x="1887" y="1383"/>
                    </a:cubicBezTo>
                    <a:cubicBezTo>
                      <a:pt x="1893" y="1369"/>
                      <a:pt x="1882" y="1353"/>
                      <a:pt x="1879" y="1338"/>
                    </a:cubicBezTo>
                    <a:cubicBezTo>
                      <a:pt x="1874" y="1354"/>
                      <a:pt x="1859" y="1366"/>
                      <a:pt x="1857" y="1383"/>
                    </a:cubicBezTo>
                    <a:cubicBezTo>
                      <a:pt x="1852" y="1423"/>
                      <a:pt x="1881" y="1439"/>
                      <a:pt x="1909" y="1458"/>
                    </a:cubicBezTo>
                    <a:cubicBezTo>
                      <a:pt x="2006" y="1442"/>
                      <a:pt x="1994" y="1463"/>
                      <a:pt x="2014" y="1398"/>
                    </a:cubicBezTo>
                    <a:cubicBezTo>
                      <a:pt x="2046" y="1430"/>
                      <a:pt x="2043" y="1440"/>
                      <a:pt x="2089" y="1428"/>
                    </a:cubicBezTo>
                    <a:cubicBezTo>
                      <a:pt x="2092" y="1418"/>
                      <a:pt x="2089" y="1405"/>
                      <a:pt x="2097" y="1398"/>
                    </a:cubicBezTo>
                    <a:cubicBezTo>
                      <a:pt x="2109" y="1388"/>
                      <a:pt x="2127" y="1388"/>
                      <a:pt x="2142" y="1383"/>
                    </a:cubicBezTo>
                    <a:cubicBezTo>
                      <a:pt x="2177" y="1371"/>
                      <a:pt x="2195" y="1351"/>
                      <a:pt x="2217" y="1323"/>
                    </a:cubicBezTo>
                    <a:cubicBezTo>
                      <a:pt x="2226" y="1294"/>
                      <a:pt x="2239" y="1233"/>
                      <a:pt x="2239" y="1233"/>
                    </a:cubicBezTo>
                    <a:cubicBezTo>
                      <a:pt x="2244" y="1160"/>
                      <a:pt x="2234" y="1128"/>
                      <a:pt x="2269" y="1076"/>
                    </a:cubicBezTo>
                    <a:cubicBezTo>
                      <a:pt x="2267" y="1051"/>
                      <a:pt x="2269" y="1025"/>
                      <a:pt x="2262" y="1001"/>
                    </a:cubicBezTo>
                    <a:cubicBezTo>
                      <a:pt x="2259" y="991"/>
                      <a:pt x="2241" y="989"/>
                      <a:pt x="2239" y="978"/>
                    </a:cubicBezTo>
                    <a:cubicBezTo>
                      <a:pt x="2228" y="924"/>
                      <a:pt x="2229" y="868"/>
                      <a:pt x="2224" y="813"/>
                    </a:cubicBezTo>
                    <a:cubicBezTo>
                      <a:pt x="2214" y="816"/>
                      <a:pt x="2198" y="830"/>
                      <a:pt x="2194" y="821"/>
                    </a:cubicBezTo>
                    <a:cubicBezTo>
                      <a:pt x="2189" y="811"/>
                      <a:pt x="2214" y="809"/>
                      <a:pt x="2217" y="798"/>
                    </a:cubicBezTo>
                    <a:cubicBezTo>
                      <a:pt x="2220" y="786"/>
                      <a:pt x="2212" y="773"/>
                      <a:pt x="2209" y="761"/>
                    </a:cubicBezTo>
                    <a:cubicBezTo>
                      <a:pt x="2199" y="719"/>
                      <a:pt x="2165" y="707"/>
                      <a:pt x="2127" y="693"/>
                    </a:cubicBezTo>
                    <a:cubicBezTo>
                      <a:pt x="2183" y="637"/>
                      <a:pt x="2223" y="558"/>
                      <a:pt x="2119" y="506"/>
                    </a:cubicBezTo>
                    <a:cubicBezTo>
                      <a:pt x="2064" y="508"/>
                      <a:pt x="2009" y="509"/>
                      <a:pt x="1954" y="513"/>
                    </a:cubicBezTo>
                    <a:cubicBezTo>
                      <a:pt x="1946" y="514"/>
                      <a:pt x="1935" y="528"/>
                      <a:pt x="1932" y="521"/>
                    </a:cubicBezTo>
                    <a:cubicBezTo>
                      <a:pt x="1920" y="496"/>
                      <a:pt x="1925" y="465"/>
                      <a:pt x="1917" y="438"/>
                    </a:cubicBezTo>
                    <a:cubicBezTo>
                      <a:pt x="1903" y="387"/>
                      <a:pt x="1786" y="373"/>
                      <a:pt x="1744" y="356"/>
                    </a:cubicBezTo>
                    <a:cubicBezTo>
                      <a:pt x="1739" y="346"/>
                      <a:pt x="1737" y="334"/>
                      <a:pt x="1729" y="326"/>
                    </a:cubicBezTo>
                    <a:cubicBezTo>
                      <a:pt x="1708" y="304"/>
                      <a:pt x="1688" y="337"/>
                      <a:pt x="1729" y="296"/>
                    </a:cubicBezTo>
                    <a:cubicBezTo>
                      <a:pt x="1708" y="263"/>
                      <a:pt x="1693" y="245"/>
                      <a:pt x="1654" y="236"/>
                    </a:cubicBezTo>
                    <a:cubicBezTo>
                      <a:pt x="1624" y="238"/>
                      <a:pt x="1592" y="253"/>
                      <a:pt x="1564" y="243"/>
                    </a:cubicBezTo>
                    <a:cubicBezTo>
                      <a:pt x="1539" y="234"/>
                      <a:pt x="1550" y="190"/>
                      <a:pt x="1534" y="168"/>
                    </a:cubicBezTo>
                    <a:cubicBezTo>
                      <a:pt x="1516" y="142"/>
                      <a:pt x="1486" y="129"/>
                      <a:pt x="1459" y="116"/>
                    </a:cubicBezTo>
                    <a:cubicBezTo>
                      <a:pt x="1438" y="75"/>
                      <a:pt x="1427" y="65"/>
                      <a:pt x="1384" y="48"/>
                    </a:cubicBezTo>
                    <a:cubicBezTo>
                      <a:pt x="1354" y="53"/>
                      <a:pt x="1324" y="66"/>
                      <a:pt x="1294" y="63"/>
                    </a:cubicBezTo>
                    <a:cubicBezTo>
                      <a:pt x="1285" y="62"/>
                      <a:pt x="1309" y="50"/>
                      <a:pt x="1309" y="41"/>
                    </a:cubicBezTo>
                    <a:cubicBezTo>
                      <a:pt x="1309" y="30"/>
                      <a:pt x="1305" y="14"/>
                      <a:pt x="1294" y="11"/>
                    </a:cubicBezTo>
                    <a:cubicBezTo>
                      <a:pt x="1261" y="0"/>
                      <a:pt x="1224" y="6"/>
                      <a:pt x="1189" y="3"/>
                    </a:cubicBezTo>
                    <a:cubicBezTo>
                      <a:pt x="1137" y="6"/>
                      <a:pt x="1084" y="2"/>
                      <a:pt x="1032" y="11"/>
                    </a:cubicBezTo>
                    <a:cubicBezTo>
                      <a:pt x="1024" y="12"/>
                      <a:pt x="1029" y="27"/>
                      <a:pt x="1024" y="33"/>
                    </a:cubicBezTo>
                    <a:cubicBezTo>
                      <a:pt x="1009" y="51"/>
                      <a:pt x="984" y="61"/>
                      <a:pt x="964" y="71"/>
                    </a:cubicBezTo>
                    <a:cubicBezTo>
                      <a:pt x="952" y="110"/>
                      <a:pt x="944" y="90"/>
                      <a:pt x="912" y="78"/>
                    </a:cubicBezTo>
                    <a:cubicBezTo>
                      <a:pt x="882" y="81"/>
                      <a:pt x="852" y="80"/>
                      <a:pt x="822" y="86"/>
                    </a:cubicBezTo>
                    <a:cubicBezTo>
                      <a:pt x="788" y="93"/>
                      <a:pt x="785" y="120"/>
                      <a:pt x="754" y="131"/>
                    </a:cubicBezTo>
                    <a:cubicBezTo>
                      <a:pt x="730" y="155"/>
                      <a:pt x="717" y="176"/>
                      <a:pt x="702" y="206"/>
                    </a:cubicBezTo>
                    <a:cubicBezTo>
                      <a:pt x="669" y="194"/>
                      <a:pt x="665" y="189"/>
                      <a:pt x="619" y="206"/>
                    </a:cubicBezTo>
                    <a:cubicBezTo>
                      <a:pt x="602" y="212"/>
                      <a:pt x="574" y="236"/>
                      <a:pt x="574" y="236"/>
                    </a:cubicBezTo>
                    <a:cubicBezTo>
                      <a:pt x="572" y="243"/>
                      <a:pt x="560" y="255"/>
                      <a:pt x="567" y="258"/>
                    </a:cubicBezTo>
                    <a:cubicBezTo>
                      <a:pt x="575" y="262"/>
                      <a:pt x="587" y="252"/>
                      <a:pt x="589" y="243"/>
                    </a:cubicBezTo>
                    <a:cubicBezTo>
                      <a:pt x="593" y="228"/>
                      <a:pt x="584" y="213"/>
                      <a:pt x="582" y="198"/>
                    </a:cubicBezTo>
                    <a:cubicBezTo>
                      <a:pt x="554" y="203"/>
                      <a:pt x="525" y="201"/>
                      <a:pt x="499" y="213"/>
                    </a:cubicBezTo>
                    <a:cubicBezTo>
                      <a:pt x="480" y="222"/>
                      <a:pt x="487" y="253"/>
                      <a:pt x="477" y="266"/>
                    </a:cubicBezTo>
                    <a:cubicBezTo>
                      <a:pt x="471" y="273"/>
                      <a:pt x="462" y="276"/>
                      <a:pt x="454" y="281"/>
                    </a:cubicBezTo>
                    <a:cubicBezTo>
                      <a:pt x="426" y="323"/>
                      <a:pt x="410" y="368"/>
                      <a:pt x="379" y="408"/>
                    </a:cubicBezTo>
                    <a:cubicBezTo>
                      <a:pt x="372" y="431"/>
                      <a:pt x="364" y="453"/>
                      <a:pt x="357" y="476"/>
                    </a:cubicBezTo>
                    <a:cubicBezTo>
                      <a:pt x="331" y="658"/>
                      <a:pt x="383" y="537"/>
                      <a:pt x="222" y="588"/>
                    </a:cubicBezTo>
                    <a:cubicBezTo>
                      <a:pt x="193" y="597"/>
                      <a:pt x="179" y="631"/>
                      <a:pt x="154" y="648"/>
                    </a:cubicBezTo>
                    <a:cubicBezTo>
                      <a:pt x="139" y="643"/>
                      <a:pt x="122" y="641"/>
                      <a:pt x="109" y="633"/>
                    </a:cubicBezTo>
                    <a:cubicBezTo>
                      <a:pt x="101" y="628"/>
                      <a:pt x="101" y="617"/>
                      <a:pt x="94" y="611"/>
                    </a:cubicBezTo>
                    <a:cubicBezTo>
                      <a:pt x="88" y="606"/>
                      <a:pt x="79" y="606"/>
                      <a:pt x="72" y="603"/>
                    </a:cubicBezTo>
                    <a:cubicBezTo>
                      <a:pt x="0" y="628"/>
                      <a:pt x="65" y="728"/>
                      <a:pt x="94" y="768"/>
                    </a:cubicBezTo>
                    <a:cubicBezTo>
                      <a:pt x="94" y="770"/>
                      <a:pt x="97" y="851"/>
                      <a:pt x="64" y="851"/>
                    </a:cubicBezTo>
                    <a:cubicBezTo>
                      <a:pt x="56" y="851"/>
                      <a:pt x="59" y="836"/>
                      <a:pt x="57" y="828"/>
                    </a:cubicBezTo>
                    <a:close/>
                  </a:path>
                </a:pathLst>
              </a:custGeom>
              <a:solidFill>
                <a:srgbClr val="00FF00"/>
              </a:solid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867" name="Freeform 32">
                <a:extLst>
                  <a:ext uri="{FF2B5EF4-FFF2-40B4-BE49-F238E27FC236}">
                    <a16:creationId xmlns:a16="http://schemas.microsoft.com/office/drawing/2014/main" id="{5488CE5D-3B41-426D-AB8F-5566E9C851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8" y="528"/>
                <a:ext cx="3817" cy="1961"/>
              </a:xfrm>
              <a:custGeom>
                <a:avLst/>
                <a:gdLst>
                  <a:gd name="T0" fmla="*/ 1020 w 3817"/>
                  <a:gd name="T1" fmla="*/ 1590 h 1879"/>
                  <a:gd name="T2" fmla="*/ 705 w 3817"/>
                  <a:gd name="T3" fmla="*/ 1522 h 1879"/>
                  <a:gd name="T4" fmla="*/ 697 w 3817"/>
                  <a:gd name="T5" fmla="*/ 1665 h 1879"/>
                  <a:gd name="T6" fmla="*/ 487 w 3817"/>
                  <a:gd name="T7" fmla="*/ 1642 h 1879"/>
                  <a:gd name="T8" fmla="*/ 345 w 3817"/>
                  <a:gd name="T9" fmla="*/ 1620 h 1879"/>
                  <a:gd name="T10" fmla="*/ 142 w 3817"/>
                  <a:gd name="T11" fmla="*/ 1545 h 1879"/>
                  <a:gd name="T12" fmla="*/ 37 w 3817"/>
                  <a:gd name="T13" fmla="*/ 1327 h 1879"/>
                  <a:gd name="T14" fmla="*/ 232 w 3817"/>
                  <a:gd name="T15" fmla="*/ 1102 h 1879"/>
                  <a:gd name="T16" fmla="*/ 315 w 3817"/>
                  <a:gd name="T17" fmla="*/ 1005 h 1879"/>
                  <a:gd name="T18" fmla="*/ 292 w 3817"/>
                  <a:gd name="T19" fmla="*/ 847 h 1879"/>
                  <a:gd name="T20" fmla="*/ 630 w 3817"/>
                  <a:gd name="T21" fmla="*/ 547 h 1879"/>
                  <a:gd name="T22" fmla="*/ 772 w 3817"/>
                  <a:gd name="T23" fmla="*/ 495 h 1879"/>
                  <a:gd name="T24" fmla="*/ 1027 w 3817"/>
                  <a:gd name="T25" fmla="*/ 337 h 1879"/>
                  <a:gd name="T26" fmla="*/ 1275 w 3817"/>
                  <a:gd name="T27" fmla="*/ 142 h 1879"/>
                  <a:gd name="T28" fmla="*/ 1627 w 3817"/>
                  <a:gd name="T29" fmla="*/ 37 h 1879"/>
                  <a:gd name="T30" fmla="*/ 1792 w 3817"/>
                  <a:gd name="T31" fmla="*/ 45 h 1879"/>
                  <a:gd name="T32" fmla="*/ 2062 w 3817"/>
                  <a:gd name="T33" fmla="*/ 67 h 1879"/>
                  <a:gd name="T34" fmla="*/ 2220 w 3817"/>
                  <a:gd name="T35" fmla="*/ 172 h 1879"/>
                  <a:gd name="T36" fmla="*/ 2452 w 3817"/>
                  <a:gd name="T37" fmla="*/ 195 h 1879"/>
                  <a:gd name="T38" fmla="*/ 2610 w 3817"/>
                  <a:gd name="T39" fmla="*/ 345 h 1879"/>
                  <a:gd name="T40" fmla="*/ 2775 w 3817"/>
                  <a:gd name="T41" fmla="*/ 450 h 1879"/>
                  <a:gd name="T42" fmla="*/ 2707 w 3817"/>
                  <a:gd name="T43" fmla="*/ 615 h 1879"/>
                  <a:gd name="T44" fmla="*/ 2812 w 3817"/>
                  <a:gd name="T45" fmla="*/ 600 h 1879"/>
                  <a:gd name="T46" fmla="*/ 2820 w 3817"/>
                  <a:gd name="T47" fmla="*/ 697 h 1879"/>
                  <a:gd name="T48" fmla="*/ 3120 w 3817"/>
                  <a:gd name="T49" fmla="*/ 585 h 1879"/>
                  <a:gd name="T50" fmla="*/ 3240 w 3817"/>
                  <a:gd name="T51" fmla="*/ 682 h 1879"/>
                  <a:gd name="T52" fmla="*/ 3330 w 3817"/>
                  <a:gd name="T53" fmla="*/ 772 h 1879"/>
                  <a:gd name="T54" fmla="*/ 3480 w 3817"/>
                  <a:gd name="T55" fmla="*/ 802 h 1879"/>
                  <a:gd name="T56" fmla="*/ 3577 w 3817"/>
                  <a:gd name="T57" fmla="*/ 840 h 1879"/>
                  <a:gd name="T58" fmla="*/ 3712 w 3817"/>
                  <a:gd name="T59" fmla="*/ 900 h 1879"/>
                  <a:gd name="T60" fmla="*/ 3765 w 3817"/>
                  <a:gd name="T61" fmla="*/ 982 h 1879"/>
                  <a:gd name="T62" fmla="*/ 3697 w 3817"/>
                  <a:gd name="T63" fmla="*/ 1402 h 1879"/>
                  <a:gd name="T64" fmla="*/ 3472 w 3817"/>
                  <a:gd name="T65" fmla="*/ 1387 h 1879"/>
                  <a:gd name="T66" fmla="*/ 3375 w 3817"/>
                  <a:gd name="T67" fmla="*/ 1545 h 1879"/>
                  <a:gd name="T68" fmla="*/ 3315 w 3817"/>
                  <a:gd name="T69" fmla="*/ 1710 h 1879"/>
                  <a:gd name="T70" fmla="*/ 3225 w 3817"/>
                  <a:gd name="T71" fmla="*/ 1650 h 1879"/>
                  <a:gd name="T72" fmla="*/ 3022 w 3817"/>
                  <a:gd name="T73" fmla="*/ 1792 h 1879"/>
                  <a:gd name="T74" fmla="*/ 2962 w 3817"/>
                  <a:gd name="T75" fmla="*/ 1792 h 1879"/>
                  <a:gd name="T76" fmla="*/ 2917 w 3817"/>
                  <a:gd name="T77" fmla="*/ 1725 h 1879"/>
                  <a:gd name="T78" fmla="*/ 2827 w 3817"/>
                  <a:gd name="T79" fmla="*/ 1747 h 1879"/>
                  <a:gd name="T80" fmla="*/ 2805 w 3817"/>
                  <a:gd name="T81" fmla="*/ 1590 h 1879"/>
                  <a:gd name="T82" fmla="*/ 2782 w 3817"/>
                  <a:gd name="T83" fmla="*/ 1552 h 1879"/>
                  <a:gd name="T84" fmla="*/ 2677 w 3817"/>
                  <a:gd name="T85" fmla="*/ 1477 h 1879"/>
                  <a:gd name="T86" fmla="*/ 2617 w 3817"/>
                  <a:gd name="T87" fmla="*/ 1560 h 1879"/>
                  <a:gd name="T88" fmla="*/ 2452 w 3817"/>
                  <a:gd name="T89" fmla="*/ 1567 h 1879"/>
                  <a:gd name="T90" fmla="*/ 2272 w 3817"/>
                  <a:gd name="T91" fmla="*/ 1582 h 1879"/>
                  <a:gd name="T92" fmla="*/ 2070 w 3817"/>
                  <a:gd name="T93" fmla="*/ 1507 h 1879"/>
                  <a:gd name="T94" fmla="*/ 2017 w 3817"/>
                  <a:gd name="T95" fmla="*/ 1350 h 1879"/>
                  <a:gd name="T96" fmla="*/ 1972 w 3817"/>
                  <a:gd name="T97" fmla="*/ 1192 h 1879"/>
                  <a:gd name="T98" fmla="*/ 1852 w 3817"/>
                  <a:gd name="T99" fmla="*/ 1140 h 1879"/>
                  <a:gd name="T100" fmla="*/ 1785 w 3817"/>
                  <a:gd name="T101" fmla="*/ 1147 h 1879"/>
                  <a:gd name="T102" fmla="*/ 1642 w 3817"/>
                  <a:gd name="T103" fmla="*/ 1095 h 1879"/>
                  <a:gd name="T104" fmla="*/ 1590 w 3817"/>
                  <a:gd name="T105" fmla="*/ 1110 h 1879"/>
                  <a:gd name="T106" fmla="*/ 1350 w 3817"/>
                  <a:gd name="T107" fmla="*/ 1147 h 1879"/>
                  <a:gd name="T108" fmla="*/ 1207 w 3817"/>
                  <a:gd name="T109" fmla="*/ 1462 h 1879"/>
                  <a:gd name="T110" fmla="*/ 1200 w 3817"/>
                  <a:gd name="T111" fmla="*/ 1552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17" h="1879">
                    <a:moveTo>
                      <a:pt x="1215" y="1515"/>
                    </a:moveTo>
                    <a:cubicBezTo>
                      <a:pt x="1197" y="1583"/>
                      <a:pt x="1176" y="1569"/>
                      <a:pt x="1117" y="1590"/>
                    </a:cubicBezTo>
                    <a:cubicBezTo>
                      <a:pt x="1080" y="1572"/>
                      <a:pt x="1058" y="1576"/>
                      <a:pt x="1020" y="1590"/>
                    </a:cubicBezTo>
                    <a:cubicBezTo>
                      <a:pt x="958" y="1581"/>
                      <a:pt x="904" y="1572"/>
                      <a:pt x="840" y="1567"/>
                    </a:cubicBezTo>
                    <a:cubicBezTo>
                      <a:pt x="830" y="1538"/>
                      <a:pt x="825" y="1525"/>
                      <a:pt x="795" y="1515"/>
                    </a:cubicBezTo>
                    <a:cubicBezTo>
                      <a:pt x="765" y="1517"/>
                      <a:pt x="735" y="1518"/>
                      <a:pt x="705" y="1522"/>
                    </a:cubicBezTo>
                    <a:cubicBezTo>
                      <a:pt x="697" y="1523"/>
                      <a:pt x="686" y="1523"/>
                      <a:pt x="682" y="1530"/>
                    </a:cubicBezTo>
                    <a:cubicBezTo>
                      <a:pt x="669" y="1555"/>
                      <a:pt x="735" y="1597"/>
                      <a:pt x="735" y="1597"/>
                    </a:cubicBezTo>
                    <a:cubicBezTo>
                      <a:pt x="749" y="1641"/>
                      <a:pt x="740" y="1648"/>
                      <a:pt x="697" y="1665"/>
                    </a:cubicBezTo>
                    <a:cubicBezTo>
                      <a:pt x="671" y="1691"/>
                      <a:pt x="657" y="1706"/>
                      <a:pt x="622" y="1717"/>
                    </a:cubicBezTo>
                    <a:cubicBezTo>
                      <a:pt x="582" y="1709"/>
                      <a:pt x="569" y="1706"/>
                      <a:pt x="547" y="1672"/>
                    </a:cubicBezTo>
                    <a:cubicBezTo>
                      <a:pt x="529" y="1616"/>
                      <a:pt x="560" y="1690"/>
                      <a:pt x="487" y="1642"/>
                    </a:cubicBezTo>
                    <a:cubicBezTo>
                      <a:pt x="476" y="1635"/>
                      <a:pt x="477" y="1617"/>
                      <a:pt x="472" y="1605"/>
                    </a:cubicBezTo>
                    <a:cubicBezTo>
                      <a:pt x="437" y="1616"/>
                      <a:pt x="420" y="1628"/>
                      <a:pt x="382" y="1635"/>
                    </a:cubicBezTo>
                    <a:cubicBezTo>
                      <a:pt x="370" y="1630"/>
                      <a:pt x="356" y="1628"/>
                      <a:pt x="345" y="1620"/>
                    </a:cubicBezTo>
                    <a:cubicBezTo>
                      <a:pt x="289" y="1579"/>
                      <a:pt x="371" y="1609"/>
                      <a:pt x="307" y="1590"/>
                    </a:cubicBezTo>
                    <a:cubicBezTo>
                      <a:pt x="284" y="1566"/>
                      <a:pt x="264" y="1548"/>
                      <a:pt x="232" y="1537"/>
                    </a:cubicBezTo>
                    <a:cubicBezTo>
                      <a:pt x="193" y="1547"/>
                      <a:pt x="183" y="1553"/>
                      <a:pt x="142" y="1545"/>
                    </a:cubicBezTo>
                    <a:cubicBezTo>
                      <a:pt x="95" y="1560"/>
                      <a:pt x="89" y="1565"/>
                      <a:pt x="15" y="1545"/>
                    </a:cubicBezTo>
                    <a:cubicBezTo>
                      <a:pt x="11" y="1544"/>
                      <a:pt x="3" y="1507"/>
                      <a:pt x="0" y="1492"/>
                    </a:cubicBezTo>
                    <a:cubicBezTo>
                      <a:pt x="10" y="1437"/>
                      <a:pt x="21" y="1381"/>
                      <a:pt x="37" y="1327"/>
                    </a:cubicBezTo>
                    <a:cubicBezTo>
                      <a:pt x="23" y="1253"/>
                      <a:pt x="27" y="1246"/>
                      <a:pt x="90" y="1215"/>
                    </a:cubicBezTo>
                    <a:cubicBezTo>
                      <a:pt x="128" y="1176"/>
                      <a:pt x="187" y="1178"/>
                      <a:pt x="232" y="1147"/>
                    </a:cubicBezTo>
                    <a:cubicBezTo>
                      <a:pt x="253" y="1089"/>
                      <a:pt x="232" y="1161"/>
                      <a:pt x="232" y="1102"/>
                    </a:cubicBezTo>
                    <a:cubicBezTo>
                      <a:pt x="232" y="1074"/>
                      <a:pt x="256" y="1049"/>
                      <a:pt x="277" y="1035"/>
                    </a:cubicBezTo>
                    <a:cubicBezTo>
                      <a:pt x="282" y="1027"/>
                      <a:pt x="285" y="1018"/>
                      <a:pt x="292" y="1012"/>
                    </a:cubicBezTo>
                    <a:cubicBezTo>
                      <a:pt x="298" y="1007"/>
                      <a:pt x="316" y="1013"/>
                      <a:pt x="315" y="1005"/>
                    </a:cubicBezTo>
                    <a:cubicBezTo>
                      <a:pt x="313" y="987"/>
                      <a:pt x="295" y="975"/>
                      <a:pt x="285" y="960"/>
                    </a:cubicBezTo>
                    <a:cubicBezTo>
                      <a:pt x="270" y="937"/>
                      <a:pt x="263" y="919"/>
                      <a:pt x="255" y="892"/>
                    </a:cubicBezTo>
                    <a:cubicBezTo>
                      <a:pt x="266" y="876"/>
                      <a:pt x="286" y="866"/>
                      <a:pt x="292" y="847"/>
                    </a:cubicBezTo>
                    <a:cubicBezTo>
                      <a:pt x="313" y="779"/>
                      <a:pt x="284" y="771"/>
                      <a:pt x="337" y="735"/>
                    </a:cubicBezTo>
                    <a:cubicBezTo>
                      <a:pt x="315" y="661"/>
                      <a:pt x="339" y="670"/>
                      <a:pt x="390" y="645"/>
                    </a:cubicBezTo>
                    <a:cubicBezTo>
                      <a:pt x="437" y="573"/>
                      <a:pt x="553" y="567"/>
                      <a:pt x="630" y="547"/>
                    </a:cubicBezTo>
                    <a:cubicBezTo>
                      <a:pt x="719" y="563"/>
                      <a:pt x="646" y="539"/>
                      <a:pt x="690" y="577"/>
                    </a:cubicBezTo>
                    <a:cubicBezTo>
                      <a:pt x="704" y="589"/>
                      <a:pt x="735" y="607"/>
                      <a:pt x="735" y="607"/>
                    </a:cubicBezTo>
                    <a:cubicBezTo>
                      <a:pt x="758" y="573"/>
                      <a:pt x="752" y="520"/>
                      <a:pt x="772" y="495"/>
                    </a:cubicBezTo>
                    <a:cubicBezTo>
                      <a:pt x="808" y="452"/>
                      <a:pt x="877" y="421"/>
                      <a:pt x="930" y="405"/>
                    </a:cubicBezTo>
                    <a:cubicBezTo>
                      <a:pt x="986" y="423"/>
                      <a:pt x="944" y="364"/>
                      <a:pt x="982" y="345"/>
                    </a:cubicBezTo>
                    <a:cubicBezTo>
                      <a:pt x="996" y="338"/>
                      <a:pt x="1012" y="340"/>
                      <a:pt x="1027" y="337"/>
                    </a:cubicBezTo>
                    <a:cubicBezTo>
                      <a:pt x="1032" y="320"/>
                      <a:pt x="1033" y="301"/>
                      <a:pt x="1042" y="285"/>
                    </a:cubicBezTo>
                    <a:cubicBezTo>
                      <a:pt x="1063" y="247"/>
                      <a:pt x="1118" y="240"/>
                      <a:pt x="1155" y="225"/>
                    </a:cubicBezTo>
                    <a:cubicBezTo>
                      <a:pt x="1222" y="158"/>
                      <a:pt x="1199" y="169"/>
                      <a:pt x="1275" y="142"/>
                    </a:cubicBezTo>
                    <a:cubicBezTo>
                      <a:pt x="1309" y="34"/>
                      <a:pt x="1430" y="60"/>
                      <a:pt x="1507" y="7"/>
                    </a:cubicBezTo>
                    <a:cubicBezTo>
                      <a:pt x="1542" y="10"/>
                      <a:pt x="1578" y="6"/>
                      <a:pt x="1612" y="15"/>
                    </a:cubicBezTo>
                    <a:cubicBezTo>
                      <a:pt x="1621" y="17"/>
                      <a:pt x="1618" y="36"/>
                      <a:pt x="1627" y="37"/>
                    </a:cubicBezTo>
                    <a:cubicBezTo>
                      <a:pt x="1639" y="39"/>
                      <a:pt x="1669" y="11"/>
                      <a:pt x="1680" y="7"/>
                    </a:cubicBezTo>
                    <a:cubicBezTo>
                      <a:pt x="1692" y="3"/>
                      <a:pt x="1705" y="2"/>
                      <a:pt x="1717" y="0"/>
                    </a:cubicBezTo>
                    <a:cubicBezTo>
                      <a:pt x="1758" y="8"/>
                      <a:pt x="1770" y="11"/>
                      <a:pt x="1792" y="45"/>
                    </a:cubicBezTo>
                    <a:cubicBezTo>
                      <a:pt x="1868" y="25"/>
                      <a:pt x="1887" y="32"/>
                      <a:pt x="1987" y="37"/>
                    </a:cubicBezTo>
                    <a:cubicBezTo>
                      <a:pt x="1997" y="42"/>
                      <a:pt x="2007" y="48"/>
                      <a:pt x="2017" y="52"/>
                    </a:cubicBezTo>
                    <a:cubicBezTo>
                      <a:pt x="2032" y="58"/>
                      <a:pt x="2062" y="67"/>
                      <a:pt x="2062" y="67"/>
                    </a:cubicBezTo>
                    <a:cubicBezTo>
                      <a:pt x="2062" y="67"/>
                      <a:pt x="2093" y="81"/>
                      <a:pt x="2107" y="90"/>
                    </a:cubicBezTo>
                    <a:cubicBezTo>
                      <a:pt x="2163" y="124"/>
                      <a:pt x="2113" y="104"/>
                      <a:pt x="2160" y="120"/>
                    </a:cubicBezTo>
                    <a:cubicBezTo>
                      <a:pt x="2187" y="140"/>
                      <a:pt x="2209" y="142"/>
                      <a:pt x="2220" y="172"/>
                    </a:cubicBezTo>
                    <a:cubicBezTo>
                      <a:pt x="2272" y="137"/>
                      <a:pt x="2334" y="159"/>
                      <a:pt x="2392" y="172"/>
                    </a:cubicBezTo>
                    <a:cubicBezTo>
                      <a:pt x="2408" y="247"/>
                      <a:pt x="2386" y="197"/>
                      <a:pt x="2422" y="187"/>
                    </a:cubicBezTo>
                    <a:cubicBezTo>
                      <a:pt x="2432" y="184"/>
                      <a:pt x="2442" y="192"/>
                      <a:pt x="2452" y="195"/>
                    </a:cubicBezTo>
                    <a:cubicBezTo>
                      <a:pt x="2490" y="251"/>
                      <a:pt x="2438" y="182"/>
                      <a:pt x="2497" y="232"/>
                    </a:cubicBezTo>
                    <a:cubicBezTo>
                      <a:pt x="2550" y="277"/>
                      <a:pt x="2439" y="248"/>
                      <a:pt x="2580" y="262"/>
                    </a:cubicBezTo>
                    <a:cubicBezTo>
                      <a:pt x="2628" y="310"/>
                      <a:pt x="2637" y="291"/>
                      <a:pt x="2610" y="345"/>
                    </a:cubicBezTo>
                    <a:cubicBezTo>
                      <a:pt x="2606" y="353"/>
                      <a:pt x="2600" y="360"/>
                      <a:pt x="2595" y="367"/>
                    </a:cubicBezTo>
                    <a:cubicBezTo>
                      <a:pt x="2600" y="375"/>
                      <a:pt x="2602" y="385"/>
                      <a:pt x="2610" y="390"/>
                    </a:cubicBezTo>
                    <a:cubicBezTo>
                      <a:pt x="2659" y="421"/>
                      <a:pt x="2725" y="417"/>
                      <a:pt x="2775" y="450"/>
                    </a:cubicBezTo>
                    <a:cubicBezTo>
                      <a:pt x="2809" y="501"/>
                      <a:pt x="2800" y="478"/>
                      <a:pt x="2812" y="517"/>
                    </a:cubicBezTo>
                    <a:cubicBezTo>
                      <a:pt x="2804" y="594"/>
                      <a:pt x="2795" y="582"/>
                      <a:pt x="2782" y="645"/>
                    </a:cubicBezTo>
                    <a:cubicBezTo>
                      <a:pt x="2757" y="628"/>
                      <a:pt x="2737" y="622"/>
                      <a:pt x="2707" y="615"/>
                    </a:cubicBezTo>
                    <a:cubicBezTo>
                      <a:pt x="2702" y="607"/>
                      <a:pt x="2690" y="601"/>
                      <a:pt x="2692" y="592"/>
                    </a:cubicBezTo>
                    <a:cubicBezTo>
                      <a:pt x="2694" y="584"/>
                      <a:pt x="2707" y="585"/>
                      <a:pt x="2715" y="585"/>
                    </a:cubicBezTo>
                    <a:cubicBezTo>
                      <a:pt x="2731" y="585"/>
                      <a:pt x="2794" y="597"/>
                      <a:pt x="2812" y="600"/>
                    </a:cubicBezTo>
                    <a:cubicBezTo>
                      <a:pt x="2817" y="607"/>
                      <a:pt x="2821" y="616"/>
                      <a:pt x="2827" y="622"/>
                    </a:cubicBezTo>
                    <a:cubicBezTo>
                      <a:pt x="2834" y="628"/>
                      <a:pt x="2848" y="628"/>
                      <a:pt x="2850" y="637"/>
                    </a:cubicBezTo>
                    <a:cubicBezTo>
                      <a:pt x="2862" y="691"/>
                      <a:pt x="2850" y="687"/>
                      <a:pt x="2820" y="697"/>
                    </a:cubicBezTo>
                    <a:cubicBezTo>
                      <a:pt x="2893" y="724"/>
                      <a:pt x="2954" y="691"/>
                      <a:pt x="3000" y="637"/>
                    </a:cubicBezTo>
                    <a:cubicBezTo>
                      <a:pt x="3008" y="628"/>
                      <a:pt x="3025" y="595"/>
                      <a:pt x="3037" y="592"/>
                    </a:cubicBezTo>
                    <a:cubicBezTo>
                      <a:pt x="3064" y="584"/>
                      <a:pt x="3092" y="587"/>
                      <a:pt x="3120" y="585"/>
                    </a:cubicBezTo>
                    <a:cubicBezTo>
                      <a:pt x="3140" y="587"/>
                      <a:pt x="3161" y="585"/>
                      <a:pt x="3180" y="592"/>
                    </a:cubicBezTo>
                    <a:cubicBezTo>
                      <a:pt x="3197" y="598"/>
                      <a:pt x="3225" y="622"/>
                      <a:pt x="3225" y="622"/>
                    </a:cubicBezTo>
                    <a:cubicBezTo>
                      <a:pt x="3231" y="642"/>
                      <a:pt x="3226" y="667"/>
                      <a:pt x="3240" y="682"/>
                    </a:cubicBezTo>
                    <a:cubicBezTo>
                      <a:pt x="3257" y="701"/>
                      <a:pt x="3286" y="706"/>
                      <a:pt x="3307" y="720"/>
                    </a:cubicBezTo>
                    <a:cubicBezTo>
                      <a:pt x="3301" y="739"/>
                      <a:pt x="3288" y="768"/>
                      <a:pt x="3307" y="787"/>
                    </a:cubicBezTo>
                    <a:cubicBezTo>
                      <a:pt x="3313" y="793"/>
                      <a:pt x="3322" y="776"/>
                      <a:pt x="3330" y="772"/>
                    </a:cubicBezTo>
                    <a:cubicBezTo>
                      <a:pt x="3343" y="766"/>
                      <a:pt x="3380" y="759"/>
                      <a:pt x="3390" y="757"/>
                    </a:cubicBezTo>
                    <a:cubicBezTo>
                      <a:pt x="3423" y="762"/>
                      <a:pt x="3442" y="758"/>
                      <a:pt x="3465" y="780"/>
                    </a:cubicBezTo>
                    <a:cubicBezTo>
                      <a:pt x="3471" y="786"/>
                      <a:pt x="3473" y="796"/>
                      <a:pt x="3480" y="802"/>
                    </a:cubicBezTo>
                    <a:cubicBezTo>
                      <a:pt x="3494" y="814"/>
                      <a:pt x="3525" y="832"/>
                      <a:pt x="3525" y="832"/>
                    </a:cubicBezTo>
                    <a:cubicBezTo>
                      <a:pt x="3530" y="840"/>
                      <a:pt x="3531" y="854"/>
                      <a:pt x="3540" y="855"/>
                    </a:cubicBezTo>
                    <a:cubicBezTo>
                      <a:pt x="3553" y="857"/>
                      <a:pt x="3564" y="841"/>
                      <a:pt x="3577" y="840"/>
                    </a:cubicBezTo>
                    <a:cubicBezTo>
                      <a:pt x="3605" y="838"/>
                      <a:pt x="3632" y="845"/>
                      <a:pt x="3660" y="847"/>
                    </a:cubicBezTo>
                    <a:cubicBezTo>
                      <a:pt x="3668" y="872"/>
                      <a:pt x="3681" y="890"/>
                      <a:pt x="3690" y="915"/>
                    </a:cubicBezTo>
                    <a:cubicBezTo>
                      <a:pt x="3697" y="910"/>
                      <a:pt x="3703" y="899"/>
                      <a:pt x="3712" y="900"/>
                    </a:cubicBezTo>
                    <a:cubicBezTo>
                      <a:pt x="3734" y="903"/>
                      <a:pt x="3747" y="952"/>
                      <a:pt x="3757" y="967"/>
                    </a:cubicBezTo>
                    <a:cubicBezTo>
                      <a:pt x="3752" y="977"/>
                      <a:pt x="3737" y="987"/>
                      <a:pt x="3742" y="997"/>
                    </a:cubicBezTo>
                    <a:cubicBezTo>
                      <a:pt x="3746" y="1005"/>
                      <a:pt x="3757" y="978"/>
                      <a:pt x="3765" y="982"/>
                    </a:cubicBezTo>
                    <a:cubicBezTo>
                      <a:pt x="3771" y="985"/>
                      <a:pt x="3808" y="1059"/>
                      <a:pt x="3817" y="1072"/>
                    </a:cubicBezTo>
                    <a:cubicBezTo>
                      <a:pt x="3809" y="1105"/>
                      <a:pt x="3792" y="1123"/>
                      <a:pt x="3802" y="1155"/>
                    </a:cubicBezTo>
                    <a:cubicBezTo>
                      <a:pt x="3792" y="1243"/>
                      <a:pt x="3788" y="1356"/>
                      <a:pt x="3697" y="1402"/>
                    </a:cubicBezTo>
                    <a:cubicBezTo>
                      <a:pt x="3684" y="1443"/>
                      <a:pt x="3664" y="1441"/>
                      <a:pt x="3622" y="1447"/>
                    </a:cubicBezTo>
                    <a:cubicBezTo>
                      <a:pt x="3612" y="1452"/>
                      <a:pt x="3603" y="1462"/>
                      <a:pt x="3592" y="1462"/>
                    </a:cubicBezTo>
                    <a:cubicBezTo>
                      <a:pt x="3521" y="1462"/>
                      <a:pt x="3519" y="1418"/>
                      <a:pt x="3472" y="1387"/>
                    </a:cubicBezTo>
                    <a:cubicBezTo>
                      <a:pt x="3462" y="1390"/>
                      <a:pt x="3446" y="1385"/>
                      <a:pt x="3442" y="1395"/>
                    </a:cubicBezTo>
                    <a:cubicBezTo>
                      <a:pt x="3438" y="1405"/>
                      <a:pt x="3452" y="1447"/>
                      <a:pt x="3457" y="1462"/>
                    </a:cubicBezTo>
                    <a:cubicBezTo>
                      <a:pt x="3445" y="1529"/>
                      <a:pt x="3444" y="1530"/>
                      <a:pt x="3375" y="1545"/>
                    </a:cubicBezTo>
                    <a:cubicBezTo>
                      <a:pt x="3372" y="1572"/>
                      <a:pt x="3375" y="1601"/>
                      <a:pt x="3367" y="1627"/>
                    </a:cubicBezTo>
                    <a:cubicBezTo>
                      <a:pt x="3364" y="1637"/>
                      <a:pt x="3349" y="1640"/>
                      <a:pt x="3345" y="1650"/>
                    </a:cubicBezTo>
                    <a:cubicBezTo>
                      <a:pt x="3319" y="1716"/>
                      <a:pt x="3361" y="1693"/>
                      <a:pt x="3315" y="1710"/>
                    </a:cubicBezTo>
                    <a:cubicBezTo>
                      <a:pt x="3307" y="1702"/>
                      <a:pt x="3302" y="1683"/>
                      <a:pt x="3292" y="1687"/>
                    </a:cubicBezTo>
                    <a:cubicBezTo>
                      <a:pt x="3275" y="1694"/>
                      <a:pt x="3262" y="1732"/>
                      <a:pt x="3262" y="1732"/>
                    </a:cubicBezTo>
                    <a:cubicBezTo>
                      <a:pt x="3223" y="1719"/>
                      <a:pt x="3230" y="1690"/>
                      <a:pt x="3225" y="1650"/>
                    </a:cubicBezTo>
                    <a:cubicBezTo>
                      <a:pt x="3204" y="1757"/>
                      <a:pt x="3209" y="1742"/>
                      <a:pt x="3097" y="1732"/>
                    </a:cubicBezTo>
                    <a:cubicBezTo>
                      <a:pt x="3117" y="1676"/>
                      <a:pt x="3127" y="1740"/>
                      <a:pt x="3135" y="1762"/>
                    </a:cubicBezTo>
                    <a:cubicBezTo>
                      <a:pt x="3126" y="1806"/>
                      <a:pt x="3124" y="1879"/>
                      <a:pt x="3022" y="1792"/>
                    </a:cubicBezTo>
                    <a:cubicBezTo>
                      <a:pt x="3003" y="1776"/>
                      <a:pt x="3027" y="1742"/>
                      <a:pt x="3030" y="1717"/>
                    </a:cubicBezTo>
                    <a:cubicBezTo>
                      <a:pt x="3092" y="1740"/>
                      <a:pt x="3052" y="1788"/>
                      <a:pt x="3007" y="1800"/>
                    </a:cubicBezTo>
                    <a:cubicBezTo>
                      <a:pt x="2992" y="1797"/>
                      <a:pt x="2970" y="1805"/>
                      <a:pt x="2962" y="1792"/>
                    </a:cubicBezTo>
                    <a:cubicBezTo>
                      <a:pt x="2942" y="1760"/>
                      <a:pt x="2966" y="1664"/>
                      <a:pt x="2947" y="1755"/>
                    </a:cubicBezTo>
                    <a:cubicBezTo>
                      <a:pt x="2940" y="1752"/>
                      <a:pt x="2931" y="1753"/>
                      <a:pt x="2925" y="1747"/>
                    </a:cubicBezTo>
                    <a:cubicBezTo>
                      <a:pt x="2919" y="1741"/>
                      <a:pt x="2925" y="1725"/>
                      <a:pt x="2917" y="1725"/>
                    </a:cubicBezTo>
                    <a:cubicBezTo>
                      <a:pt x="2908" y="1725"/>
                      <a:pt x="2909" y="1742"/>
                      <a:pt x="2902" y="1747"/>
                    </a:cubicBezTo>
                    <a:cubicBezTo>
                      <a:pt x="2893" y="1753"/>
                      <a:pt x="2882" y="1752"/>
                      <a:pt x="2872" y="1755"/>
                    </a:cubicBezTo>
                    <a:cubicBezTo>
                      <a:pt x="2857" y="1752"/>
                      <a:pt x="2838" y="1758"/>
                      <a:pt x="2827" y="1747"/>
                    </a:cubicBezTo>
                    <a:cubicBezTo>
                      <a:pt x="2820" y="1740"/>
                      <a:pt x="2835" y="1727"/>
                      <a:pt x="2835" y="1717"/>
                    </a:cubicBezTo>
                    <a:cubicBezTo>
                      <a:pt x="2835" y="1703"/>
                      <a:pt x="2818" y="1682"/>
                      <a:pt x="2812" y="1672"/>
                    </a:cubicBezTo>
                    <a:cubicBezTo>
                      <a:pt x="2810" y="1645"/>
                      <a:pt x="2817" y="1615"/>
                      <a:pt x="2805" y="1590"/>
                    </a:cubicBezTo>
                    <a:cubicBezTo>
                      <a:pt x="2800" y="1581"/>
                      <a:pt x="2793" y="1612"/>
                      <a:pt x="2782" y="1612"/>
                    </a:cubicBezTo>
                    <a:cubicBezTo>
                      <a:pt x="2774" y="1612"/>
                      <a:pt x="2777" y="1597"/>
                      <a:pt x="2775" y="1590"/>
                    </a:cubicBezTo>
                    <a:cubicBezTo>
                      <a:pt x="2777" y="1577"/>
                      <a:pt x="2770" y="1557"/>
                      <a:pt x="2782" y="1552"/>
                    </a:cubicBezTo>
                    <a:cubicBezTo>
                      <a:pt x="2924" y="1491"/>
                      <a:pt x="2852" y="1587"/>
                      <a:pt x="2895" y="1522"/>
                    </a:cubicBezTo>
                    <a:cubicBezTo>
                      <a:pt x="2841" y="1505"/>
                      <a:pt x="2805" y="1456"/>
                      <a:pt x="2752" y="1440"/>
                    </a:cubicBezTo>
                    <a:cubicBezTo>
                      <a:pt x="2714" y="1447"/>
                      <a:pt x="2699" y="1445"/>
                      <a:pt x="2677" y="1477"/>
                    </a:cubicBezTo>
                    <a:cubicBezTo>
                      <a:pt x="2675" y="1495"/>
                      <a:pt x="2679" y="1515"/>
                      <a:pt x="2670" y="1530"/>
                    </a:cubicBezTo>
                    <a:cubicBezTo>
                      <a:pt x="2665" y="1539"/>
                      <a:pt x="2649" y="1532"/>
                      <a:pt x="2640" y="1537"/>
                    </a:cubicBezTo>
                    <a:cubicBezTo>
                      <a:pt x="2631" y="1542"/>
                      <a:pt x="2625" y="1552"/>
                      <a:pt x="2617" y="1560"/>
                    </a:cubicBezTo>
                    <a:cubicBezTo>
                      <a:pt x="2596" y="1627"/>
                      <a:pt x="2580" y="1611"/>
                      <a:pt x="2505" y="1605"/>
                    </a:cubicBezTo>
                    <a:cubicBezTo>
                      <a:pt x="2502" y="1597"/>
                      <a:pt x="2504" y="1587"/>
                      <a:pt x="2497" y="1582"/>
                    </a:cubicBezTo>
                    <a:cubicBezTo>
                      <a:pt x="2484" y="1573"/>
                      <a:pt x="2452" y="1567"/>
                      <a:pt x="2452" y="1567"/>
                    </a:cubicBezTo>
                    <a:cubicBezTo>
                      <a:pt x="2419" y="1584"/>
                      <a:pt x="2413" y="1601"/>
                      <a:pt x="2377" y="1590"/>
                    </a:cubicBezTo>
                    <a:cubicBezTo>
                      <a:pt x="2353" y="1626"/>
                      <a:pt x="2372" y="1646"/>
                      <a:pt x="2332" y="1620"/>
                    </a:cubicBezTo>
                    <a:cubicBezTo>
                      <a:pt x="2303" y="1575"/>
                      <a:pt x="2332" y="1571"/>
                      <a:pt x="2272" y="1582"/>
                    </a:cubicBezTo>
                    <a:cubicBezTo>
                      <a:pt x="2207" y="1626"/>
                      <a:pt x="2204" y="1527"/>
                      <a:pt x="2197" y="1485"/>
                    </a:cubicBezTo>
                    <a:cubicBezTo>
                      <a:pt x="2151" y="1496"/>
                      <a:pt x="2170" y="1500"/>
                      <a:pt x="2145" y="1537"/>
                    </a:cubicBezTo>
                    <a:cubicBezTo>
                      <a:pt x="2115" y="1530"/>
                      <a:pt x="2095" y="1524"/>
                      <a:pt x="2070" y="1507"/>
                    </a:cubicBezTo>
                    <a:cubicBezTo>
                      <a:pt x="2041" y="1463"/>
                      <a:pt x="2015" y="1431"/>
                      <a:pt x="2002" y="1380"/>
                    </a:cubicBezTo>
                    <a:cubicBezTo>
                      <a:pt x="2010" y="1377"/>
                      <a:pt x="2021" y="1379"/>
                      <a:pt x="2025" y="1372"/>
                    </a:cubicBezTo>
                    <a:cubicBezTo>
                      <a:pt x="2028" y="1365"/>
                      <a:pt x="2017" y="1350"/>
                      <a:pt x="2017" y="1350"/>
                    </a:cubicBezTo>
                    <a:cubicBezTo>
                      <a:pt x="2022" y="1335"/>
                      <a:pt x="2039" y="1319"/>
                      <a:pt x="2032" y="1305"/>
                    </a:cubicBezTo>
                    <a:cubicBezTo>
                      <a:pt x="2018" y="1277"/>
                      <a:pt x="2001" y="1250"/>
                      <a:pt x="1987" y="1222"/>
                    </a:cubicBezTo>
                    <a:cubicBezTo>
                      <a:pt x="1987" y="1222"/>
                      <a:pt x="1978" y="1201"/>
                      <a:pt x="1972" y="1192"/>
                    </a:cubicBezTo>
                    <a:cubicBezTo>
                      <a:pt x="1955" y="1168"/>
                      <a:pt x="1951" y="1171"/>
                      <a:pt x="1927" y="1162"/>
                    </a:cubicBezTo>
                    <a:cubicBezTo>
                      <a:pt x="1866" y="1178"/>
                      <a:pt x="1922" y="1174"/>
                      <a:pt x="1882" y="1147"/>
                    </a:cubicBezTo>
                    <a:cubicBezTo>
                      <a:pt x="1873" y="1141"/>
                      <a:pt x="1862" y="1142"/>
                      <a:pt x="1852" y="1140"/>
                    </a:cubicBezTo>
                    <a:cubicBezTo>
                      <a:pt x="1837" y="1142"/>
                      <a:pt x="1821" y="1140"/>
                      <a:pt x="1807" y="1147"/>
                    </a:cubicBezTo>
                    <a:cubicBezTo>
                      <a:pt x="1799" y="1151"/>
                      <a:pt x="1801" y="1170"/>
                      <a:pt x="1792" y="1170"/>
                    </a:cubicBezTo>
                    <a:cubicBezTo>
                      <a:pt x="1784" y="1170"/>
                      <a:pt x="1789" y="1154"/>
                      <a:pt x="1785" y="1147"/>
                    </a:cubicBezTo>
                    <a:cubicBezTo>
                      <a:pt x="1781" y="1139"/>
                      <a:pt x="1778" y="1130"/>
                      <a:pt x="1770" y="1125"/>
                    </a:cubicBezTo>
                    <a:cubicBezTo>
                      <a:pt x="1757" y="1117"/>
                      <a:pt x="1699" y="1094"/>
                      <a:pt x="1680" y="1087"/>
                    </a:cubicBezTo>
                    <a:cubicBezTo>
                      <a:pt x="1647" y="1138"/>
                      <a:pt x="1686" y="1095"/>
                      <a:pt x="1642" y="1095"/>
                    </a:cubicBezTo>
                    <a:cubicBezTo>
                      <a:pt x="1631" y="1095"/>
                      <a:pt x="1622" y="1105"/>
                      <a:pt x="1612" y="1110"/>
                    </a:cubicBezTo>
                    <a:cubicBezTo>
                      <a:pt x="1623" y="1161"/>
                      <a:pt x="1635" y="1180"/>
                      <a:pt x="1687" y="1192"/>
                    </a:cubicBezTo>
                    <a:cubicBezTo>
                      <a:pt x="1677" y="1103"/>
                      <a:pt x="1681" y="1119"/>
                      <a:pt x="1590" y="1110"/>
                    </a:cubicBezTo>
                    <a:cubicBezTo>
                      <a:pt x="1541" y="1072"/>
                      <a:pt x="1488" y="1092"/>
                      <a:pt x="1432" y="1072"/>
                    </a:cubicBezTo>
                    <a:cubicBezTo>
                      <a:pt x="1371" y="1088"/>
                      <a:pt x="1425" y="1064"/>
                      <a:pt x="1395" y="1110"/>
                    </a:cubicBezTo>
                    <a:cubicBezTo>
                      <a:pt x="1384" y="1126"/>
                      <a:pt x="1364" y="1133"/>
                      <a:pt x="1350" y="1147"/>
                    </a:cubicBezTo>
                    <a:cubicBezTo>
                      <a:pt x="1338" y="1227"/>
                      <a:pt x="1306" y="1302"/>
                      <a:pt x="1290" y="1380"/>
                    </a:cubicBezTo>
                    <a:cubicBezTo>
                      <a:pt x="1289" y="1384"/>
                      <a:pt x="1287" y="1447"/>
                      <a:pt x="1267" y="1455"/>
                    </a:cubicBezTo>
                    <a:cubicBezTo>
                      <a:pt x="1248" y="1462"/>
                      <a:pt x="1227" y="1460"/>
                      <a:pt x="1207" y="1462"/>
                    </a:cubicBezTo>
                    <a:cubicBezTo>
                      <a:pt x="1186" y="1494"/>
                      <a:pt x="1194" y="1507"/>
                      <a:pt x="1215" y="1537"/>
                    </a:cubicBezTo>
                    <a:cubicBezTo>
                      <a:pt x="1217" y="1545"/>
                      <a:pt x="1228" y="1554"/>
                      <a:pt x="1222" y="1560"/>
                    </a:cubicBezTo>
                    <a:cubicBezTo>
                      <a:pt x="1216" y="1566"/>
                      <a:pt x="1201" y="1560"/>
                      <a:pt x="1200" y="1552"/>
                    </a:cubicBezTo>
                    <a:cubicBezTo>
                      <a:pt x="1198" y="1539"/>
                      <a:pt x="1210" y="1527"/>
                      <a:pt x="1215" y="1515"/>
                    </a:cubicBezTo>
                    <a:close/>
                  </a:path>
                </a:pathLst>
              </a:custGeom>
              <a:solidFill>
                <a:srgbClr val="00FF00"/>
              </a:solid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868" name="Freeform 33" descr="Zone de dessin">
                <a:extLst>
                  <a:ext uri="{FF2B5EF4-FFF2-40B4-BE49-F238E27FC236}">
                    <a16:creationId xmlns:a16="http://schemas.microsoft.com/office/drawing/2014/main" id="{00CC50A9-3B23-4EEE-966A-52C6560DD3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43" y="1435"/>
                <a:ext cx="2335" cy="3873"/>
              </a:xfrm>
              <a:custGeom>
                <a:avLst/>
                <a:gdLst>
                  <a:gd name="T0" fmla="*/ 825 w 2335"/>
                  <a:gd name="T1" fmla="*/ 3226 h 3873"/>
                  <a:gd name="T2" fmla="*/ 910 w 2335"/>
                  <a:gd name="T3" fmla="*/ 1265 h 3873"/>
                  <a:gd name="T4" fmla="*/ 332 w 2335"/>
                  <a:gd name="T5" fmla="*/ 459 h 3873"/>
                  <a:gd name="T6" fmla="*/ 10 w 2335"/>
                  <a:gd name="T7" fmla="*/ 222 h 3873"/>
                  <a:gd name="T8" fmla="*/ 133 w 2335"/>
                  <a:gd name="T9" fmla="*/ 251 h 3873"/>
                  <a:gd name="T10" fmla="*/ 541 w 2335"/>
                  <a:gd name="T11" fmla="*/ 545 h 3873"/>
                  <a:gd name="T12" fmla="*/ 711 w 2335"/>
                  <a:gd name="T13" fmla="*/ 317 h 3873"/>
                  <a:gd name="T14" fmla="*/ 901 w 2335"/>
                  <a:gd name="T15" fmla="*/ 129 h 3873"/>
                  <a:gd name="T16" fmla="*/ 1033 w 2335"/>
                  <a:gd name="T17" fmla="*/ 18 h 3873"/>
                  <a:gd name="T18" fmla="*/ 886 w 2335"/>
                  <a:gd name="T19" fmla="*/ 222 h 3873"/>
                  <a:gd name="T20" fmla="*/ 1153 w 2335"/>
                  <a:gd name="T21" fmla="*/ 99 h 3873"/>
                  <a:gd name="T22" fmla="*/ 872 w 2335"/>
                  <a:gd name="T23" fmla="*/ 289 h 3873"/>
                  <a:gd name="T24" fmla="*/ 718 w 2335"/>
                  <a:gd name="T25" fmla="*/ 681 h 3873"/>
                  <a:gd name="T26" fmla="*/ 1153 w 2335"/>
                  <a:gd name="T27" fmla="*/ 843 h 3873"/>
                  <a:gd name="T28" fmla="*/ 1251 w 2335"/>
                  <a:gd name="T29" fmla="*/ 791 h 3873"/>
                  <a:gd name="T30" fmla="*/ 1216 w 2335"/>
                  <a:gd name="T31" fmla="*/ 900 h 3873"/>
                  <a:gd name="T32" fmla="*/ 1223 w 2335"/>
                  <a:gd name="T33" fmla="*/ 1066 h 3873"/>
                  <a:gd name="T34" fmla="*/ 1531 w 2335"/>
                  <a:gd name="T35" fmla="*/ 609 h 3873"/>
                  <a:gd name="T36" fmla="*/ 1498 w 2335"/>
                  <a:gd name="T37" fmla="*/ 791 h 3873"/>
                  <a:gd name="T38" fmla="*/ 1327 w 2335"/>
                  <a:gd name="T39" fmla="*/ 1246 h 3873"/>
                  <a:gd name="T40" fmla="*/ 1633 w 2335"/>
                  <a:gd name="T41" fmla="*/ 1083 h 3873"/>
                  <a:gd name="T42" fmla="*/ 1600 w 2335"/>
                  <a:gd name="T43" fmla="*/ 732 h 3873"/>
                  <a:gd name="T44" fmla="*/ 1657 w 2335"/>
                  <a:gd name="T45" fmla="*/ 717 h 3873"/>
                  <a:gd name="T46" fmla="*/ 1783 w 2335"/>
                  <a:gd name="T47" fmla="*/ 987 h 3873"/>
                  <a:gd name="T48" fmla="*/ 2269 w 2335"/>
                  <a:gd name="T49" fmla="*/ 795 h 3873"/>
                  <a:gd name="T50" fmla="*/ 2019 w 2335"/>
                  <a:gd name="T51" fmla="*/ 971 h 3873"/>
                  <a:gd name="T52" fmla="*/ 1526 w 2335"/>
                  <a:gd name="T53" fmla="*/ 1388 h 3873"/>
                  <a:gd name="T54" fmla="*/ 1280 w 2335"/>
                  <a:gd name="T55" fmla="*/ 2657 h 3873"/>
                  <a:gd name="T56" fmla="*/ 1289 w 2335"/>
                  <a:gd name="T57" fmla="*/ 3529 h 3873"/>
                  <a:gd name="T58" fmla="*/ 1185 w 2335"/>
                  <a:gd name="T59" fmla="*/ 3718 h 3873"/>
                  <a:gd name="T60" fmla="*/ 1043 w 2335"/>
                  <a:gd name="T61" fmla="*/ 3785 h 3873"/>
                  <a:gd name="T62" fmla="*/ 844 w 2335"/>
                  <a:gd name="T63" fmla="*/ 3756 h 3873"/>
                  <a:gd name="T64" fmla="*/ 750 w 2335"/>
                  <a:gd name="T65" fmla="*/ 3785 h 3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335" h="3873">
                    <a:moveTo>
                      <a:pt x="816" y="3501"/>
                    </a:moveTo>
                    <a:cubicBezTo>
                      <a:pt x="828" y="3408"/>
                      <a:pt x="814" y="3439"/>
                      <a:pt x="825" y="3226"/>
                    </a:cubicBezTo>
                    <a:cubicBezTo>
                      <a:pt x="836" y="3013"/>
                      <a:pt x="868" y="2549"/>
                      <a:pt x="882" y="2222"/>
                    </a:cubicBezTo>
                    <a:cubicBezTo>
                      <a:pt x="896" y="1895"/>
                      <a:pt x="957" y="1505"/>
                      <a:pt x="910" y="1265"/>
                    </a:cubicBezTo>
                    <a:cubicBezTo>
                      <a:pt x="863" y="1025"/>
                      <a:pt x="694" y="916"/>
                      <a:pt x="598" y="782"/>
                    </a:cubicBezTo>
                    <a:cubicBezTo>
                      <a:pt x="502" y="648"/>
                      <a:pt x="417" y="541"/>
                      <a:pt x="332" y="459"/>
                    </a:cubicBezTo>
                    <a:cubicBezTo>
                      <a:pt x="247" y="377"/>
                      <a:pt x="139" y="330"/>
                      <a:pt x="85" y="291"/>
                    </a:cubicBezTo>
                    <a:cubicBezTo>
                      <a:pt x="31" y="252"/>
                      <a:pt x="20" y="240"/>
                      <a:pt x="10" y="222"/>
                    </a:cubicBezTo>
                    <a:cubicBezTo>
                      <a:pt x="0" y="204"/>
                      <a:pt x="5" y="178"/>
                      <a:pt x="25" y="183"/>
                    </a:cubicBezTo>
                    <a:cubicBezTo>
                      <a:pt x="45" y="188"/>
                      <a:pt x="94" y="225"/>
                      <a:pt x="133" y="251"/>
                    </a:cubicBezTo>
                    <a:cubicBezTo>
                      <a:pt x="172" y="277"/>
                      <a:pt x="194" y="293"/>
                      <a:pt x="262" y="342"/>
                    </a:cubicBezTo>
                    <a:cubicBezTo>
                      <a:pt x="330" y="391"/>
                      <a:pt x="484" y="514"/>
                      <a:pt x="541" y="545"/>
                    </a:cubicBezTo>
                    <a:cubicBezTo>
                      <a:pt x="598" y="576"/>
                      <a:pt x="579" y="564"/>
                      <a:pt x="607" y="526"/>
                    </a:cubicBezTo>
                    <a:cubicBezTo>
                      <a:pt x="635" y="488"/>
                      <a:pt x="678" y="363"/>
                      <a:pt x="711" y="317"/>
                    </a:cubicBezTo>
                    <a:cubicBezTo>
                      <a:pt x="744" y="271"/>
                      <a:pt x="774" y="282"/>
                      <a:pt x="806" y="251"/>
                    </a:cubicBezTo>
                    <a:cubicBezTo>
                      <a:pt x="838" y="220"/>
                      <a:pt x="871" y="168"/>
                      <a:pt x="901" y="129"/>
                    </a:cubicBezTo>
                    <a:cubicBezTo>
                      <a:pt x="931" y="90"/>
                      <a:pt x="966" y="36"/>
                      <a:pt x="988" y="18"/>
                    </a:cubicBezTo>
                    <a:cubicBezTo>
                      <a:pt x="1010" y="0"/>
                      <a:pt x="1034" y="6"/>
                      <a:pt x="1033" y="18"/>
                    </a:cubicBezTo>
                    <a:cubicBezTo>
                      <a:pt x="1032" y="30"/>
                      <a:pt x="1003" y="59"/>
                      <a:pt x="979" y="93"/>
                    </a:cubicBezTo>
                    <a:cubicBezTo>
                      <a:pt x="955" y="127"/>
                      <a:pt x="866" y="219"/>
                      <a:pt x="886" y="222"/>
                    </a:cubicBezTo>
                    <a:cubicBezTo>
                      <a:pt x="906" y="225"/>
                      <a:pt x="1055" y="131"/>
                      <a:pt x="1099" y="111"/>
                    </a:cubicBezTo>
                    <a:cubicBezTo>
                      <a:pt x="1143" y="91"/>
                      <a:pt x="1154" y="92"/>
                      <a:pt x="1153" y="99"/>
                    </a:cubicBezTo>
                    <a:cubicBezTo>
                      <a:pt x="1152" y="106"/>
                      <a:pt x="1140" y="121"/>
                      <a:pt x="1093" y="153"/>
                    </a:cubicBezTo>
                    <a:cubicBezTo>
                      <a:pt x="1046" y="185"/>
                      <a:pt x="929" y="254"/>
                      <a:pt x="872" y="289"/>
                    </a:cubicBezTo>
                    <a:cubicBezTo>
                      <a:pt x="815" y="324"/>
                      <a:pt x="775" y="300"/>
                      <a:pt x="749" y="365"/>
                    </a:cubicBezTo>
                    <a:cubicBezTo>
                      <a:pt x="723" y="430"/>
                      <a:pt x="672" y="572"/>
                      <a:pt x="718" y="681"/>
                    </a:cubicBezTo>
                    <a:cubicBezTo>
                      <a:pt x="764" y="790"/>
                      <a:pt x="951" y="991"/>
                      <a:pt x="1024" y="1018"/>
                    </a:cubicBezTo>
                    <a:cubicBezTo>
                      <a:pt x="1097" y="1045"/>
                      <a:pt x="1116" y="892"/>
                      <a:pt x="1153" y="843"/>
                    </a:cubicBezTo>
                    <a:cubicBezTo>
                      <a:pt x="1190" y="794"/>
                      <a:pt x="1230" y="735"/>
                      <a:pt x="1246" y="726"/>
                    </a:cubicBezTo>
                    <a:cubicBezTo>
                      <a:pt x="1262" y="717"/>
                      <a:pt x="1240" y="786"/>
                      <a:pt x="1251" y="791"/>
                    </a:cubicBezTo>
                    <a:cubicBezTo>
                      <a:pt x="1262" y="796"/>
                      <a:pt x="1318" y="738"/>
                      <a:pt x="1312" y="756"/>
                    </a:cubicBezTo>
                    <a:cubicBezTo>
                      <a:pt x="1306" y="774"/>
                      <a:pt x="1239" y="858"/>
                      <a:pt x="1216" y="900"/>
                    </a:cubicBezTo>
                    <a:cubicBezTo>
                      <a:pt x="1193" y="942"/>
                      <a:pt x="1173" y="983"/>
                      <a:pt x="1174" y="1011"/>
                    </a:cubicBezTo>
                    <a:cubicBezTo>
                      <a:pt x="1175" y="1039"/>
                      <a:pt x="1197" y="1082"/>
                      <a:pt x="1223" y="1066"/>
                    </a:cubicBezTo>
                    <a:cubicBezTo>
                      <a:pt x="1249" y="1050"/>
                      <a:pt x="1276" y="990"/>
                      <a:pt x="1327" y="914"/>
                    </a:cubicBezTo>
                    <a:cubicBezTo>
                      <a:pt x="1378" y="838"/>
                      <a:pt x="1490" y="655"/>
                      <a:pt x="1531" y="609"/>
                    </a:cubicBezTo>
                    <a:cubicBezTo>
                      <a:pt x="1572" y="563"/>
                      <a:pt x="1581" y="606"/>
                      <a:pt x="1576" y="636"/>
                    </a:cubicBezTo>
                    <a:cubicBezTo>
                      <a:pt x="1571" y="666"/>
                      <a:pt x="1520" y="737"/>
                      <a:pt x="1498" y="791"/>
                    </a:cubicBezTo>
                    <a:cubicBezTo>
                      <a:pt x="1476" y="845"/>
                      <a:pt x="1469" y="886"/>
                      <a:pt x="1441" y="962"/>
                    </a:cubicBezTo>
                    <a:cubicBezTo>
                      <a:pt x="1413" y="1038"/>
                      <a:pt x="1340" y="1178"/>
                      <a:pt x="1327" y="1246"/>
                    </a:cubicBezTo>
                    <a:cubicBezTo>
                      <a:pt x="1314" y="1314"/>
                      <a:pt x="1314" y="1396"/>
                      <a:pt x="1365" y="1369"/>
                    </a:cubicBezTo>
                    <a:cubicBezTo>
                      <a:pt x="1416" y="1342"/>
                      <a:pt x="1582" y="1145"/>
                      <a:pt x="1633" y="1083"/>
                    </a:cubicBezTo>
                    <a:cubicBezTo>
                      <a:pt x="1684" y="1021"/>
                      <a:pt x="1674" y="1057"/>
                      <a:pt x="1669" y="999"/>
                    </a:cubicBezTo>
                    <a:cubicBezTo>
                      <a:pt x="1664" y="941"/>
                      <a:pt x="1606" y="776"/>
                      <a:pt x="1600" y="732"/>
                    </a:cubicBezTo>
                    <a:cubicBezTo>
                      <a:pt x="1594" y="688"/>
                      <a:pt x="1624" y="734"/>
                      <a:pt x="1633" y="732"/>
                    </a:cubicBezTo>
                    <a:cubicBezTo>
                      <a:pt x="1642" y="730"/>
                      <a:pt x="1645" y="691"/>
                      <a:pt x="1657" y="717"/>
                    </a:cubicBezTo>
                    <a:cubicBezTo>
                      <a:pt x="1669" y="743"/>
                      <a:pt x="1685" y="841"/>
                      <a:pt x="1706" y="886"/>
                    </a:cubicBezTo>
                    <a:cubicBezTo>
                      <a:pt x="1727" y="931"/>
                      <a:pt x="1745" y="980"/>
                      <a:pt x="1783" y="987"/>
                    </a:cubicBezTo>
                    <a:cubicBezTo>
                      <a:pt x="1821" y="994"/>
                      <a:pt x="1855" y="962"/>
                      <a:pt x="1936" y="930"/>
                    </a:cubicBezTo>
                    <a:cubicBezTo>
                      <a:pt x="2017" y="898"/>
                      <a:pt x="2210" y="812"/>
                      <a:pt x="2269" y="795"/>
                    </a:cubicBezTo>
                    <a:cubicBezTo>
                      <a:pt x="2328" y="778"/>
                      <a:pt x="2335" y="800"/>
                      <a:pt x="2293" y="829"/>
                    </a:cubicBezTo>
                    <a:cubicBezTo>
                      <a:pt x="2251" y="858"/>
                      <a:pt x="2112" y="924"/>
                      <a:pt x="2019" y="971"/>
                    </a:cubicBezTo>
                    <a:cubicBezTo>
                      <a:pt x="1926" y="1018"/>
                      <a:pt x="1816" y="1044"/>
                      <a:pt x="1734" y="1113"/>
                    </a:cubicBezTo>
                    <a:cubicBezTo>
                      <a:pt x="1652" y="1182"/>
                      <a:pt x="1592" y="1300"/>
                      <a:pt x="1526" y="1388"/>
                    </a:cubicBezTo>
                    <a:cubicBezTo>
                      <a:pt x="1460" y="1476"/>
                      <a:pt x="1377" y="1433"/>
                      <a:pt x="1336" y="1644"/>
                    </a:cubicBezTo>
                    <a:cubicBezTo>
                      <a:pt x="1295" y="1855"/>
                      <a:pt x="1292" y="2414"/>
                      <a:pt x="1280" y="2657"/>
                    </a:cubicBezTo>
                    <a:cubicBezTo>
                      <a:pt x="1268" y="2900"/>
                      <a:pt x="1259" y="2958"/>
                      <a:pt x="1261" y="3103"/>
                    </a:cubicBezTo>
                    <a:cubicBezTo>
                      <a:pt x="1263" y="3248"/>
                      <a:pt x="1259" y="3406"/>
                      <a:pt x="1289" y="3529"/>
                    </a:cubicBezTo>
                    <a:cubicBezTo>
                      <a:pt x="1319" y="3652"/>
                      <a:pt x="1458" y="3811"/>
                      <a:pt x="1441" y="3842"/>
                    </a:cubicBezTo>
                    <a:cubicBezTo>
                      <a:pt x="1424" y="3873"/>
                      <a:pt x="1247" y="3721"/>
                      <a:pt x="1185" y="3718"/>
                    </a:cubicBezTo>
                    <a:cubicBezTo>
                      <a:pt x="1123" y="3715"/>
                      <a:pt x="1095" y="3812"/>
                      <a:pt x="1071" y="3823"/>
                    </a:cubicBezTo>
                    <a:cubicBezTo>
                      <a:pt x="1047" y="3834"/>
                      <a:pt x="1060" y="3806"/>
                      <a:pt x="1043" y="3785"/>
                    </a:cubicBezTo>
                    <a:cubicBezTo>
                      <a:pt x="1026" y="3764"/>
                      <a:pt x="1000" y="3704"/>
                      <a:pt x="967" y="3699"/>
                    </a:cubicBezTo>
                    <a:cubicBezTo>
                      <a:pt x="934" y="3694"/>
                      <a:pt x="883" y="3731"/>
                      <a:pt x="844" y="3756"/>
                    </a:cubicBezTo>
                    <a:cubicBezTo>
                      <a:pt x="805" y="3781"/>
                      <a:pt x="746" y="3846"/>
                      <a:pt x="730" y="3851"/>
                    </a:cubicBezTo>
                    <a:cubicBezTo>
                      <a:pt x="714" y="3856"/>
                      <a:pt x="736" y="3843"/>
                      <a:pt x="750" y="3785"/>
                    </a:cubicBezTo>
                    <a:cubicBezTo>
                      <a:pt x="764" y="3727"/>
                      <a:pt x="804" y="3594"/>
                      <a:pt x="816" y="3501"/>
                    </a:cubicBezTo>
                    <a:close/>
                  </a:path>
                </a:pathLst>
              </a:custGeom>
              <a:blipFill dpi="0" rotWithShape="1">
                <a:blip r:embed="rId2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869" name="Freeform 34">
                <a:extLst>
                  <a:ext uri="{FF2B5EF4-FFF2-40B4-BE49-F238E27FC236}">
                    <a16:creationId xmlns:a16="http://schemas.microsoft.com/office/drawing/2014/main" id="{806CF90C-CC76-4A7F-8D6F-AD89A43DE9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08" y="1450"/>
                <a:ext cx="511" cy="360"/>
              </a:xfrm>
              <a:custGeom>
                <a:avLst/>
                <a:gdLst>
                  <a:gd name="T0" fmla="*/ 0 w 511"/>
                  <a:gd name="T1" fmla="*/ 225 h 360"/>
                  <a:gd name="T2" fmla="*/ 37 w 511"/>
                  <a:gd name="T3" fmla="*/ 300 h 360"/>
                  <a:gd name="T4" fmla="*/ 82 w 511"/>
                  <a:gd name="T5" fmla="*/ 353 h 360"/>
                  <a:gd name="T6" fmla="*/ 120 w 511"/>
                  <a:gd name="T7" fmla="*/ 293 h 360"/>
                  <a:gd name="T8" fmla="*/ 180 w 511"/>
                  <a:gd name="T9" fmla="*/ 360 h 360"/>
                  <a:gd name="T10" fmla="*/ 277 w 511"/>
                  <a:gd name="T11" fmla="*/ 323 h 360"/>
                  <a:gd name="T12" fmla="*/ 397 w 511"/>
                  <a:gd name="T13" fmla="*/ 308 h 360"/>
                  <a:gd name="T14" fmla="*/ 412 w 511"/>
                  <a:gd name="T15" fmla="*/ 225 h 360"/>
                  <a:gd name="T16" fmla="*/ 480 w 511"/>
                  <a:gd name="T17" fmla="*/ 210 h 360"/>
                  <a:gd name="T18" fmla="*/ 480 w 511"/>
                  <a:gd name="T19" fmla="*/ 143 h 360"/>
                  <a:gd name="T20" fmla="*/ 397 w 511"/>
                  <a:gd name="T21" fmla="*/ 45 h 360"/>
                  <a:gd name="T22" fmla="*/ 330 w 511"/>
                  <a:gd name="T23" fmla="*/ 8 h 360"/>
                  <a:gd name="T24" fmla="*/ 307 w 511"/>
                  <a:gd name="T25" fmla="*/ 0 h 360"/>
                  <a:gd name="T26" fmla="*/ 262 w 511"/>
                  <a:gd name="T27" fmla="*/ 15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11" h="360">
                    <a:moveTo>
                      <a:pt x="0" y="225"/>
                    </a:moveTo>
                    <a:cubicBezTo>
                      <a:pt x="10" y="256"/>
                      <a:pt x="17" y="273"/>
                      <a:pt x="37" y="300"/>
                    </a:cubicBezTo>
                    <a:cubicBezTo>
                      <a:pt x="47" y="329"/>
                      <a:pt x="52" y="342"/>
                      <a:pt x="82" y="353"/>
                    </a:cubicBezTo>
                    <a:cubicBezTo>
                      <a:pt x="110" y="335"/>
                      <a:pt x="109" y="323"/>
                      <a:pt x="120" y="293"/>
                    </a:cubicBezTo>
                    <a:cubicBezTo>
                      <a:pt x="130" y="326"/>
                      <a:pt x="152" y="342"/>
                      <a:pt x="180" y="360"/>
                    </a:cubicBezTo>
                    <a:cubicBezTo>
                      <a:pt x="213" y="349"/>
                      <a:pt x="243" y="334"/>
                      <a:pt x="277" y="323"/>
                    </a:cubicBezTo>
                    <a:cubicBezTo>
                      <a:pt x="319" y="336"/>
                      <a:pt x="360" y="333"/>
                      <a:pt x="397" y="308"/>
                    </a:cubicBezTo>
                    <a:cubicBezTo>
                      <a:pt x="423" y="240"/>
                      <a:pt x="427" y="268"/>
                      <a:pt x="412" y="225"/>
                    </a:cubicBezTo>
                    <a:cubicBezTo>
                      <a:pt x="435" y="220"/>
                      <a:pt x="459" y="219"/>
                      <a:pt x="480" y="210"/>
                    </a:cubicBezTo>
                    <a:cubicBezTo>
                      <a:pt x="511" y="196"/>
                      <a:pt x="485" y="159"/>
                      <a:pt x="480" y="143"/>
                    </a:cubicBezTo>
                    <a:cubicBezTo>
                      <a:pt x="457" y="74"/>
                      <a:pt x="477" y="62"/>
                      <a:pt x="397" y="45"/>
                    </a:cubicBezTo>
                    <a:cubicBezTo>
                      <a:pt x="364" y="12"/>
                      <a:pt x="385" y="27"/>
                      <a:pt x="330" y="8"/>
                    </a:cubicBezTo>
                    <a:cubicBezTo>
                      <a:pt x="322" y="5"/>
                      <a:pt x="307" y="0"/>
                      <a:pt x="307" y="0"/>
                    </a:cubicBezTo>
                    <a:cubicBezTo>
                      <a:pt x="272" y="9"/>
                      <a:pt x="286" y="4"/>
                      <a:pt x="262" y="15"/>
                    </a:cubicBezTo>
                  </a:path>
                </a:pathLst>
              </a:custGeom>
              <a:solidFill>
                <a:srgbClr val="00FF00"/>
              </a:solid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870" name="Freeform 35">
                <a:extLst>
                  <a:ext uri="{FF2B5EF4-FFF2-40B4-BE49-F238E27FC236}">
                    <a16:creationId xmlns:a16="http://schemas.microsoft.com/office/drawing/2014/main" id="{D8298242-CD63-402A-9166-38D6070E81C1}"/>
                  </a:ext>
                </a:extLst>
              </p:cNvPr>
              <p:cNvSpPr>
                <a:spLocks/>
              </p:cNvSpPr>
              <p:nvPr/>
            </p:nvSpPr>
            <p:spPr bwMode="auto">
              <a:xfrm rot="3765191">
                <a:off x="8706" y="1314"/>
                <a:ext cx="511" cy="360"/>
              </a:xfrm>
              <a:custGeom>
                <a:avLst/>
                <a:gdLst>
                  <a:gd name="T0" fmla="*/ 0 w 511"/>
                  <a:gd name="T1" fmla="*/ 225 h 360"/>
                  <a:gd name="T2" fmla="*/ 37 w 511"/>
                  <a:gd name="T3" fmla="*/ 300 h 360"/>
                  <a:gd name="T4" fmla="*/ 82 w 511"/>
                  <a:gd name="T5" fmla="*/ 353 h 360"/>
                  <a:gd name="T6" fmla="*/ 120 w 511"/>
                  <a:gd name="T7" fmla="*/ 293 h 360"/>
                  <a:gd name="T8" fmla="*/ 180 w 511"/>
                  <a:gd name="T9" fmla="*/ 360 h 360"/>
                  <a:gd name="T10" fmla="*/ 277 w 511"/>
                  <a:gd name="T11" fmla="*/ 323 h 360"/>
                  <a:gd name="T12" fmla="*/ 397 w 511"/>
                  <a:gd name="T13" fmla="*/ 308 h 360"/>
                  <a:gd name="T14" fmla="*/ 412 w 511"/>
                  <a:gd name="T15" fmla="*/ 225 h 360"/>
                  <a:gd name="T16" fmla="*/ 480 w 511"/>
                  <a:gd name="T17" fmla="*/ 210 h 360"/>
                  <a:gd name="T18" fmla="*/ 480 w 511"/>
                  <a:gd name="T19" fmla="*/ 143 h 360"/>
                  <a:gd name="T20" fmla="*/ 397 w 511"/>
                  <a:gd name="T21" fmla="*/ 45 h 360"/>
                  <a:gd name="T22" fmla="*/ 330 w 511"/>
                  <a:gd name="T23" fmla="*/ 8 h 360"/>
                  <a:gd name="T24" fmla="*/ 307 w 511"/>
                  <a:gd name="T25" fmla="*/ 0 h 360"/>
                  <a:gd name="T26" fmla="*/ 262 w 511"/>
                  <a:gd name="T27" fmla="*/ 15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11" h="360">
                    <a:moveTo>
                      <a:pt x="0" y="225"/>
                    </a:moveTo>
                    <a:cubicBezTo>
                      <a:pt x="10" y="256"/>
                      <a:pt x="17" y="273"/>
                      <a:pt x="37" y="300"/>
                    </a:cubicBezTo>
                    <a:cubicBezTo>
                      <a:pt x="47" y="329"/>
                      <a:pt x="52" y="342"/>
                      <a:pt x="82" y="353"/>
                    </a:cubicBezTo>
                    <a:cubicBezTo>
                      <a:pt x="110" y="335"/>
                      <a:pt x="109" y="323"/>
                      <a:pt x="120" y="293"/>
                    </a:cubicBezTo>
                    <a:cubicBezTo>
                      <a:pt x="130" y="326"/>
                      <a:pt x="152" y="342"/>
                      <a:pt x="180" y="360"/>
                    </a:cubicBezTo>
                    <a:cubicBezTo>
                      <a:pt x="213" y="349"/>
                      <a:pt x="243" y="334"/>
                      <a:pt x="277" y="323"/>
                    </a:cubicBezTo>
                    <a:cubicBezTo>
                      <a:pt x="319" y="336"/>
                      <a:pt x="360" y="333"/>
                      <a:pt x="397" y="308"/>
                    </a:cubicBezTo>
                    <a:cubicBezTo>
                      <a:pt x="423" y="240"/>
                      <a:pt x="427" y="268"/>
                      <a:pt x="412" y="225"/>
                    </a:cubicBezTo>
                    <a:cubicBezTo>
                      <a:pt x="435" y="220"/>
                      <a:pt x="459" y="219"/>
                      <a:pt x="480" y="210"/>
                    </a:cubicBezTo>
                    <a:cubicBezTo>
                      <a:pt x="511" y="196"/>
                      <a:pt x="485" y="159"/>
                      <a:pt x="480" y="143"/>
                    </a:cubicBezTo>
                    <a:cubicBezTo>
                      <a:pt x="457" y="74"/>
                      <a:pt x="477" y="62"/>
                      <a:pt x="397" y="45"/>
                    </a:cubicBezTo>
                    <a:cubicBezTo>
                      <a:pt x="364" y="12"/>
                      <a:pt x="385" y="27"/>
                      <a:pt x="330" y="8"/>
                    </a:cubicBezTo>
                    <a:cubicBezTo>
                      <a:pt x="322" y="5"/>
                      <a:pt x="307" y="0"/>
                      <a:pt x="307" y="0"/>
                    </a:cubicBezTo>
                    <a:cubicBezTo>
                      <a:pt x="272" y="9"/>
                      <a:pt x="286" y="4"/>
                      <a:pt x="262" y="15"/>
                    </a:cubicBezTo>
                  </a:path>
                </a:pathLst>
              </a:custGeom>
              <a:solidFill>
                <a:srgbClr val="00FF00"/>
              </a:solid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871" name="Freeform 36">
                <a:extLst>
                  <a:ext uri="{FF2B5EF4-FFF2-40B4-BE49-F238E27FC236}">
                    <a16:creationId xmlns:a16="http://schemas.microsoft.com/office/drawing/2014/main" id="{0DF99F68-A70C-4418-A40D-D08411FDF7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33" y="991"/>
                <a:ext cx="1237" cy="1650"/>
              </a:xfrm>
              <a:custGeom>
                <a:avLst/>
                <a:gdLst>
                  <a:gd name="T0" fmla="*/ 202 w 1237"/>
                  <a:gd name="T1" fmla="*/ 1142 h 1650"/>
                  <a:gd name="T2" fmla="*/ 270 w 1237"/>
                  <a:gd name="T3" fmla="*/ 1187 h 1650"/>
                  <a:gd name="T4" fmla="*/ 255 w 1237"/>
                  <a:gd name="T5" fmla="*/ 1277 h 1650"/>
                  <a:gd name="T6" fmla="*/ 255 w 1237"/>
                  <a:gd name="T7" fmla="*/ 1329 h 1650"/>
                  <a:gd name="T8" fmla="*/ 157 w 1237"/>
                  <a:gd name="T9" fmla="*/ 1382 h 1650"/>
                  <a:gd name="T10" fmla="*/ 315 w 1237"/>
                  <a:gd name="T11" fmla="*/ 1494 h 1650"/>
                  <a:gd name="T12" fmla="*/ 427 w 1237"/>
                  <a:gd name="T13" fmla="*/ 1547 h 1650"/>
                  <a:gd name="T14" fmla="*/ 480 w 1237"/>
                  <a:gd name="T15" fmla="*/ 1494 h 1650"/>
                  <a:gd name="T16" fmla="*/ 435 w 1237"/>
                  <a:gd name="T17" fmla="*/ 1532 h 1650"/>
                  <a:gd name="T18" fmla="*/ 577 w 1237"/>
                  <a:gd name="T19" fmla="*/ 1532 h 1650"/>
                  <a:gd name="T20" fmla="*/ 555 w 1237"/>
                  <a:gd name="T21" fmla="*/ 1577 h 1650"/>
                  <a:gd name="T22" fmla="*/ 615 w 1237"/>
                  <a:gd name="T23" fmla="*/ 1532 h 1650"/>
                  <a:gd name="T24" fmla="*/ 547 w 1237"/>
                  <a:gd name="T25" fmla="*/ 1607 h 1650"/>
                  <a:gd name="T26" fmla="*/ 735 w 1237"/>
                  <a:gd name="T27" fmla="*/ 1517 h 1650"/>
                  <a:gd name="T28" fmla="*/ 765 w 1237"/>
                  <a:gd name="T29" fmla="*/ 1494 h 1650"/>
                  <a:gd name="T30" fmla="*/ 825 w 1237"/>
                  <a:gd name="T31" fmla="*/ 1419 h 1650"/>
                  <a:gd name="T32" fmla="*/ 810 w 1237"/>
                  <a:gd name="T33" fmla="*/ 1292 h 1650"/>
                  <a:gd name="T34" fmla="*/ 795 w 1237"/>
                  <a:gd name="T35" fmla="*/ 1322 h 1650"/>
                  <a:gd name="T36" fmla="*/ 847 w 1237"/>
                  <a:gd name="T37" fmla="*/ 1284 h 1650"/>
                  <a:gd name="T38" fmla="*/ 1005 w 1237"/>
                  <a:gd name="T39" fmla="*/ 1254 h 1650"/>
                  <a:gd name="T40" fmla="*/ 967 w 1237"/>
                  <a:gd name="T41" fmla="*/ 984 h 1650"/>
                  <a:gd name="T42" fmla="*/ 945 w 1237"/>
                  <a:gd name="T43" fmla="*/ 1007 h 1650"/>
                  <a:gd name="T44" fmla="*/ 975 w 1237"/>
                  <a:gd name="T45" fmla="*/ 969 h 1650"/>
                  <a:gd name="T46" fmla="*/ 1072 w 1237"/>
                  <a:gd name="T47" fmla="*/ 834 h 1650"/>
                  <a:gd name="T48" fmla="*/ 1162 w 1237"/>
                  <a:gd name="T49" fmla="*/ 744 h 1650"/>
                  <a:gd name="T50" fmla="*/ 1237 w 1237"/>
                  <a:gd name="T51" fmla="*/ 594 h 1650"/>
                  <a:gd name="T52" fmla="*/ 1162 w 1237"/>
                  <a:gd name="T53" fmla="*/ 474 h 1650"/>
                  <a:gd name="T54" fmla="*/ 1125 w 1237"/>
                  <a:gd name="T55" fmla="*/ 377 h 1650"/>
                  <a:gd name="T56" fmla="*/ 952 w 1237"/>
                  <a:gd name="T57" fmla="*/ 197 h 1650"/>
                  <a:gd name="T58" fmla="*/ 870 w 1237"/>
                  <a:gd name="T59" fmla="*/ 114 h 1650"/>
                  <a:gd name="T60" fmla="*/ 502 w 1237"/>
                  <a:gd name="T61" fmla="*/ 24 h 1650"/>
                  <a:gd name="T62" fmla="*/ 390 w 1237"/>
                  <a:gd name="T63" fmla="*/ 114 h 1650"/>
                  <a:gd name="T64" fmla="*/ 345 w 1237"/>
                  <a:gd name="T65" fmla="*/ 182 h 1650"/>
                  <a:gd name="T66" fmla="*/ 277 w 1237"/>
                  <a:gd name="T67" fmla="*/ 272 h 1650"/>
                  <a:gd name="T68" fmla="*/ 277 w 1237"/>
                  <a:gd name="T69" fmla="*/ 347 h 1650"/>
                  <a:gd name="T70" fmla="*/ 262 w 1237"/>
                  <a:gd name="T71" fmla="*/ 549 h 1650"/>
                  <a:gd name="T72" fmla="*/ 67 w 1237"/>
                  <a:gd name="T73" fmla="*/ 594 h 1650"/>
                  <a:gd name="T74" fmla="*/ 0 w 1237"/>
                  <a:gd name="T75" fmla="*/ 752 h 1650"/>
                  <a:gd name="T76" fmla="*/ 37 w 1237"/>
                  <a:gd name="T77" fmla="*/ 842 h 1650"/>
                  <a:gd name="T78" fmla="*/ 105 w 1237"/>
                  <a:gd name="T79" fmla="*/ 924 h 1650"/>
                  <a:gd name="T80" fmla="*/ 232 w 1237"/>
                  <a:gd name="T81" fmla="*/ 1007 h 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237" h="1650">
                    <a:moveTo>
                      <a:pt x="247" y="984"/>
                    </a:moveTo>
                    <a:cubicBezTo>
                      <a:pt x="205" y="1028"/>
                      <a:pt x="221" y="1087"/>
                      <a:pt x="202" y="1142"/>
                    </a:cubicBezTo>
                    <a:cubicBezTo>
                      <a:pt x="211" y="1182"/>
                      <a:pt x="215" y="1197"/>
                      <a:pt x="255" y="1209"/>
                    </a:cubicBezTo>
                    <a:cubicBezTo>
                      <a:pt x="260" y="1202"/>
                      <a:pt x="272" y="1196"/>
                      <a:pt x="270" y="1187"/>
                    </a:cubicBezTo>
                    <a:cubicBezTo>
                      <a:pt x="263" y="1160"/>
                      <a:pt x="209" y="1198"/>
                      <a:pt x="202" y="1202"/>
                    </a:cubicBezTo>
                    <a:cubicBezTo>
                      <a:pt x="185" y="1256"/>
                      <a:pt x="215" y="1266"/>
                      <a:pt x="255" y="1277"/>
                    </a:cubicBezTo>
                    <a:cubicBezTo>
                      <a:pt x="252" y="1284"/>
                      <a:pt x="247" y="1291"/>
                      <a:pt x="247" y="1299"/>
                    </a:cubicBezTo>
                    <a:cubicBezTo>
                      <a:pt x="247" y="1309"/>
                      <a:pt x="259" y="1319"/>
                      <a:pt x="255" y="1329"/>
                    </a:cubicBezTo>
                    <a:cubicBezTo>
                      <a:pt x="253" y="1333"/>
                      <a:pt x="214" y="1341"/>
                      <a:pt x="202" y="1344"/>
                    </a:cubicBezTo>
                    <a:cubicBezTo>
                      <a:pt x="190" y="1350"/>
                      <a:pt x="157" y="1360"/>
                      <a:pt x="157" y="1382"/>
                    </a:cubicBezTo>
                    <a:cubicBezTo>
                      <a:pt x="157" y="1391"/>
                      <a:pt x="166" y="1397"/>
                      <a:pt x="172" y="1404"/>
                    </a:cubicBezTo>
                    <a:cubicBezTo>
                      <a:pt x="220" y="1457"/>
                      <a:pt x="249" y="1474"/>
                      <a:pt x="315" y="1494"/>
                    </a:cubicBezTo>
                    <a:cubicBezTo>
                      <a:pt x="328" y="1563"/>
                      <a:pt x="336" y="1548"/>
                      <a:pt x="405" y="1539"/>
                    </a:cubicBezTo>
                    <a:cubicBezTo>
                      <a:pt x="436" y="1493"/>
                      <a:pt x="406" y="1526"/>
                      <a:pt x="427" y="1547"/>
                    </a:cubicBezTo>
                    <a:cubicBezTo>
                      <a:pt x="434" y="1554"/>
                      <a:pt x="447" y="1552"/>
                      <a:pt x="457" y="1554"/>
                    </a:cubicBezTo>
                    <a:cubicBezTo>
                      <a:pt x="506" y="1543"/>
                      <a:pt x="501" y="1537"/>
                      <a:pt x="480" y="1494"/>
                    </a:cubicBezTo>
                    <a:cubicBezTo>
                      <a:pt x="462" y="1497"/>
                      <a:pt x="441" y="1490"/>
                      <a:pt x="427" y="1502"/>
                    </a:cubicBezTo>
                    <a:cubicBezTo>
                      <a:pt x="419" y="1509"/>
                      <a:pt x="432" y="1522"/>
                      <a:pt x="435" y="1532"/>
                    </a:cubicBezTo>
                    <a:cubicBezTo>
                      <a:pt x="446" y="1569"/>
                      <a:pt x="476" y="1574"/>
                      <a:pt x="510" y="1584"/>
                    </a:cubicBezTo>
                    <a:cubicBezTo>
                      <a:pt x="595" y="1559"/>
                      <a:pt x="592" y="1587"/>
                      <a:pt x="577" y="1532"/>
                    </a:cubicBezTo>
                    <a:cubicBezTo>
                      <a:pt x="567" y="1539"/>
                      <a:pt x="552" y="1543"/>
                      <a:pt x="547" y="1554"/>
                    </a:cubicBezTo>
                    <a:cubicBezTo>
                      <a:pt x="543" y="1561"/>
                      <a:pt x="547" y="1576"/>
                      <a:pt x="555" y="1577"/>
                    </a:cubicBezTo>
                    <a:cubicBezTo>
                      <a:pt x="580" y="1579"/>
                      <a:pt x="605" y="1567"/>
                      <a:pt x="630" y="1562"/>
                    </a:cubicBezTo>
                    <a:cubicBezTo>
                      <a:pt x="625" y="1552"/>
                      <a:pt x="626" y="1535"/>
                      <a:pt x="615" y="1532"/>
                    </a:cubicBezTo>
                    <a:cubicBezTo>
                      <a:pt x="543" y="1512"/>
                      <a:pt x="549" y="1529"/>
                      <a:pt x="540" y="1569"/>
                    </a:cubicBezTo>
                    <a:cubicBezTo>
                      <a:pt x="542" y="1582"/>
                      <a:pt x="540" y="1596"/>
                      <a:pt x="547" y="1607"/>
                    </a:cubicBezTo>
                    <a:cubicBezTo>
                      <a:pt x="577" y="1650"/>
                      <a:pt x="654" y="1606"/>
                      <a:pt x="690" y="1592"/>
                    </a:cubicBezTo>
                    <a:cubicBezTo>
                      <a:pt x="713" y="1557"/>
                      <a:pt x="699" y="1541"/>
                      <a:pt x="735" y="1517"/>
                    </a:cubicBezTo>
                    <a:cubicBezTo>
                      <a:pt x="761" y="1477"/>
                      <a:pt x="757" y="1471"/>
                      <a:pt x="750" y="1419"/>
                    </a:cubicBezTo>
                    <a:cubicBezTo>
                      <a:pt x="731" y="1456"/>
                      <a:pt x="729" y="1471"/>
                      <a:pt x="765" y="1494"/>
                    </a:cubicBezTo>
                    <a:cubicBezTo>
                      <a:pt x="775" y="1489"/>
                      <a:pt x="787" y="1487"/>
                      <a:pt x="795" y="1479"/>
                    </a:cubicBezTo>
                    <a:cubicBezTo>
                      <a:pt x="828" y="1446"/>
                      <a:pt x="744" y="1400"/>
                      <a:pt x="825" y="1419"/>
                    </a:cubicBezTo>
                    <a:cubicBezTo>
                      <a:pt x="835" y="1414"/>
                      <a:pt x="847" y="1411"/>
                      <a:pt x="855" y="1404"/>
                    </a:cubicBezTo>
                    <a:cubicBezTo>
                      <a:pt x="906" y="1360"/>
                      <a:pt x="845" y="1318"/>
                      <a:pt x="810" y="1292"/>
                    </a:cubicBezTo>
                    <a:cubicBezTo>
                      <a:pt x="802" y="1294"/>
                      <a:pt x="791" y="1292"/>
                      <a:pt x="787" y="1299"/>
                    </a:cubicBezTo>
                    <a:cubicBezTo>
                      <a:pt x="783" y="1306"/>
                      <a:pt x="787" y="1322"/>
                      <a:pt x="795" y="1322"/>
                    </a:cubicBezTo>
                    <a:cubicBezTo>
                      <a:pt x="803" y="1322"/>
                      <a:pt x="796" y="1305"/>
                      <a:pt x="802" y="1299"/>
                    </a:cubicBezTo>
                    <a:cubicBezTo>
                      <a:pt x="813" y="1288"/>
                      <a:pt x="832" y="1289"/>
                      <a:pt x="847" y="1284"/>
                    </a:cubicBezTo>
                    <a:cubicBezTo>
                      <a:pt x="877" y="1307"/>
                      <a:pt x="886" y="1318"/>
                      <a:pt x="922" y="1307"/>
                    </a:cubicBezTo>
                    <a:cubicBezTo>
                      <a:pt x="953" y="1260"/>
                      <a:pt x="974" y="1301"/>
                      <a:pt x="1005" y="1254"/>
                    </a:cubicBezTo>
                    <a:cubicBezTo>
                      <a:pt x="991" y="1185"/>
                      <a:pt x="995" y="1177"/>
                      <a:pt x="952" y="1134"/>
                    </a:cubicBezTo>
                    <a:cubicBezTo>
                      <a:pt x="996" y="1092"/>
                      <a:pt x="1042" y="1033"/>
                      <a:pt x="967" y="984"/>
                    </a:cubicBezTo>
                    <a:cubicBezTo>
                      <a:pt x="952" y="987"/>
                      <a:pt x="933" y="981"/>
                      <a:pt x="922" y="992"/>
                    </a:cubicBezTo>
                    <a:cubicBezTo>
                      <a:pt x="916" y="999"/>
                      <a:pt x="936" y="1007"/>
                      <a:pt x="945" y="1007"/>
                    </a:cubicBezTo>
                    <a:cubicBezTo>
                      <a:pt x="954" y="1007"/>
                      <a:pt x="960" y="997"/>
                      <a:pt x="967" y="992"/>
                    </a:cubicBezTo>
                    <a:cubicBezTo>
                      <a:pt x="970" y="984"/>
                      <a:pt x="969" y="975"/>
                      <a:pt x="975" y="969"/>
                    </a:cubicBezTo>
                    <a:cubicBezTo>
                      <a:pt x="984" y="960"/>
                      <a:pt x="1044" y="950"/>
                      <a:pt x="1057" y="947"/>
                    </a:cubicBezTo>
                    <a:cubicBezTo>
                      <a:pt x="1085" y="904"/>
                      <a:pt x="1079" y="888"/>
                      <a:pt x="1072" y="834"/>
                    </a:cubicBezTo>
                    <a:cubicBezTo>
                      <a:pt x="1090" y="817"/>
                      <a:pt x="1107" y="800"/>
                      <a:pt x="1125" y="782"/>
                    </a:cubicBezTo>
                    <a:cubicBezTo>
                      <a:pt x="1138" y="769"/>
                      <a:pt x="1149" y="757"/>
                      <a:pt x="1162" y="744"/>
                    </a:cubicBezTo>
                    <a:cubicBezTo>
                      <a:pt x="1170" y="736"/>
                      <a:pt x="1185" y="722"/>
                      <a:pt x="1185" y="722"/>
                    </a:cubicBezTo>
                    <a:cubicBezTo>
                      <a:pt x="1174" y="649"/>
                      <a:pt x="1178" y="639"/>
                      <a:pt x="1237" y="594"/>
                    </a:cubicBezTo>
                    <a:cubicBezTo>
                      <a:pt x="1230" y="563"/>
                      <a:pt x="1229" y="548"/>
                      <a:pt x="1207" y="519"/>
                    </a:cubicBezTo>
                    <a:cubicBezTo>
                      <a:pt x="1194" y="502"/>
                      <a:pt x="1177" y="489"/>
                      <a:pt x="1162" y="474"/>
                    </a:cubicBezTo>
                    <a:cubicBezTo>
                      <a:pt x="1155" y="467"/>
                      <a:pt x="1140" y="452"/>
                      <a:pt x="1140" y="452"/>
                    </a:cubicBezTo>
                    <a:cubicBezTo>
                      <a:pt x="1139" y="446"/>
                      <a:pt x="1134" y="392"/>
                      <a:pt x="1125" y="377"/>
                    </a:cubicBezTo>
                    <a:cubicBezTo>
                      <a:pt x="1068" y="279"/>
                      <a:pt x="1000" y="286"/>
                      <a:pt x="900" y="264"/>
                    </a:cubicBezTo>
                    <a:cubicBezTo>
                      <a:pt x="950" y="214"/>
                      <a:pt x="939" y="239"/>
                      <a:pt x="952" y="197"/>
                    </a:cubicBezTo>
                    <a:cubicBezTo>
                      <a:pt x="937" y="146"/>
                      <a:pt x="959" y="196"/>
                      <a:pt x="922" y="167"/>
                    </a:cubicBezTo>
                    <a:cubicBezTo>
                      <a:pt x="903" y="152"/>
                      <a:pt x="891" y="126"/>
                      <a:pt x="870" y="114"/>
                    </a:cubicBezTo>
                    <a:cubicBezTo>
                      <a:pt x="778" y="61"/>
                      <a:pt x="705" y="53"/>
                      <a:pt x="600" y="47"/>
                    </a:cubicBezTo>
                    <a:cubicBezTo>
                      <a:pt x="584" y="0"/>
                      <a:pt x="551" y="19"/>
                      <a:pt x="502" y="24"/>
                    </a:cubicBezTo>
                    <a:cubicBezTo>
                      <a:pt x="468" y="33"/>
                      <a:pt x="448" y="47"/>
                      <a:pt x="412" y="54"/>
                    </a:cubicBezTo>
                    <a:cubicBezTo>
                      <a:pt x="362" y="131"/>
                      <a:pt x="438" y="8"/>
                      <a:pt x="390" y="114"/>
                    </a:cubicBezTo>
                    <a:cubicBezTo>
                      <a:pt x="383" y="130"/>
                      <a:pt x="370" y="144"/>
                      <a:pt x="360" y="159"/>
                    </a:cubicBezTo>
                    <a:cubicBezTo>
                      <a:pt x="355" y="167"/>
                      <a:pt x="345" y="182"/>
                      <a:pt x="345" y="182"/>
                    </a:cubicBezTo>
                    <a:cubicBezTo>
                      <a:pt x="332" y="236"/>
                      <a:pt x="337" y="259"/>
                      <a:pt x="285" y="242"/>
                    </a:cubicBezTo>
                    <a:cubicBezTo>
                      <a:pt x="282" y="252"/>
                      <a:pt x="281" y="263"/>
                      <a:pt x="277" y="272"/>
                    </a:cubicBezTo>
                    <a:cubicBezTo>
                      <a:pt x="273" y="280"/>
                      <a:pt x="263" y="285"/>
                      <a:pt x="262" y="294"/>
                    </a:cubicBezTo>
                    <a:cubicBezTo>
                      <a:pt x="262" y="297"/>
                      <a:pt x="275" y="341"/>
                      <a:pt x="277" y="347"/>
                    </a:cubicBezTo>
                    <a:cubicBezTo>
                      <a:pt x="215" y="367"/>
                      <a:pt x="243" y="420"/>
                      <a:pt x="270" y="459"/>
                    </a:cubicBezTo>
                    <a:cubicBezTo>
                      <a:pt x="274" y="488"/>
                      <a:pt x="287" y="524"/>
                      <a:pt x="262" y="549"/>
                    </a:cubicBezTo>
                    <a:cubicBezTo>
                      <a:pt x="255" y="556"/>
                      <a:pt x="242" y="554"/>
                      <a:pt x="232" y="557"/>
                    </a:cubicBezTo>
                    <a:cubicBezTo>
                      <a:pt x="150" y="585"/>
                      <a:pt x="178" y="586"/>
                      <a:pt x="67" y="594"/>
                    </a:cubicBezTo>
                    <a:cubicBezTo>
                      <a:pt x="74" y="639"/>
                      <a:pt x="72" y="684"/>
                      <a:pt x="120" y="699"/>
                    </a:cubicBezTo>
                    <a:cubicBezTo>
                      <a:pt x="33" y="706"/>
                      <a:pt x="20" y="685"/>
                      <a:pt x="0" y="752"/>
                    </a:cubicBezTo>
                    <a:cubicBezTo>
                      <a:pt x="2" y="767"/>
                      <a:pt x="1" y="783"/>
                      <a:pt x="7" y="797"/>
                    </a:cubicBezTo>
                    <a:cubicBezTo>
                      <a:pt x="14" y="814"/>
                      <a:pt x="37" y="842"/>
                      <a:pt x="37" y="842"/>
                    </a:cubicBezTo>
                    <a:cubicBezTo>
                      <a:pt x="41" y="865"/>
                      <a:pt x="40" y="892"/>
                      <a:pt x="60" y="909"/>
                    </a:cubicBezTo>
                    <a:cubicBezTo>
                      <a:pt x="64" y="912"/>
                      <a:pt x="101" y="923"/>
                      <a:pt x="105" y="924"/>
                    </a:cubicBezTo>
                    <a:cubicBezTo>
                      <a:pt x="137" y="935"/>
                      <a:pt x="162" y="951"/>
                      <a:pt x="195" y="962"/>
                    </a:cubicBezTo>
                    <a:cubicBezTo>
                      <a:pt x="199" y="968"/>
                      <a:pt x="224" y="1007"/>
                      <a:pt x="232" y="1007"/>
                    </a:cubicBezTo>
                    <a:cubicBezTo>
                      <a:pt x="241" y="1007"/>
                      <a:pt x="242" y="992"/>
                      <a:pt x="247" y="984"/>
                    </a:cubicBezTo>
                    <a:close/>
                  </a:path>
                </a:pathLst>
              </a:custGeom>
              <a:solidFill>
                <a:srgbClr val="00FF00"/>
              </a:solid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</p:grp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222700E9-415A-41D5-A6DF-3678070D29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7101" y="366102"/>
              <a:ext cx="1935619" cy="4085333"/>
              <a:chOff x="7163" y="2085"/>
              <a:chExt cx="1978" cy="3431"/>
            </a:xfrm>
          </p:grpSpPr>
          <p:grpSp>
            <p:nvGrpSpPr>
              <p:cNvPr id="839" name="Group 3">
                <a:extLst>
                  <a:ext uri="{FF2B5EF4-FFF2-40B4-BE49-F238E27FC236}">
                    <a16:creationId xmlns:a16="http://schemas.microsoft.com/office/drawing/2014/main" id="{B5E87CB9-D41E-4EE0-9AE6-5F09C25705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15" y="2322"/>
                <a:ext cx="899" cy="683"/>
                <a:chOff x="8175" y="2934"/>
                <a:chExt cx="1064" cy="854"/>
              </a:xfrm>
            </p:grpSpPr>
            <p:sp>
              <p:nvSpPr>
                <p:cNvPr id="864" name="Freeform 4" descr="Treillis en pointillés">
                  <a:extLst>
                    <a:ext uri="{FF2B5EF4-FFF2-40B4-BE49-F238E27FC236}">
                      <a16:creationId xmlns:a16="http://schemas.microsoft.com/office/drawing/2014/main" id="{F104B3E2-C733-4220-9AE6-417CA658E5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865" name="Freeform 5" descr="Diagonales en pointillés vers le bas">
                  <a:extLst>
                    <a:ext uri="{FF2B5EF4-FFF2-40B4-BE49-F238E27FC236}">
                      <a16:creationId xmlns:a16="http://schemas.microsoft.com/office/drawing/2014/main" id="{B53F22B1-737A-44DD-83CB-3D8134188B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sp>
            <p:nvSpPr>
              <p:cNvPr id="840" name="Freeform 6" descr="Treillis en pointillés">
                <a:extLst>
                  <a:ext uri="{FF2B5EF4-FFF2-40B4-BE49-F238E27FC236}">
                    <a16:creationId xmlns:a16="http://schemas.microsoft.com/office/drawing/2014/main" id="{084658BE-312B-4DC7-8858-4781C1F114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21" y="2100"/>
                <a:ext cx="537" cy="3416"/>
              </a:xfrm>
              <a:custGeom>
                <a:avLst/>
                <a:gdLst>
                  <a:gd name="T0" fmla="*/ 11 w 537"/>
                  <a:gd name="T1" fmla="*/ 3385 h 3416"/>
                  <a:gd name="T2" fmla="*/ 78 w 537"/>
                  <a:gd name="T3" fmla="*/ 3196 h 3416"/>
                  <a:gd name="T4" fmla="*/ 135 w 537"/>
                  <a:gd name="T5" fmla="*/ 2514 h 3416"/>
                  <a:gd name="T6" fmla="*/ 154 w 537"/>
                  <a:gd name="T7" fmla="*/ 695 h 3416"/>
                  <a:gd name="T8" fmla="*/ 182 w 537"/>
                  <a:gd name="T9" fmla="*/ 98 h 3416"/>
                  <a:gd name="T10" fmla="*/ 239 w 537"/>
                  <a:gd name="T11" fmla="*/ 174 h 3416"/>
                  <a:gd name="T12" fmla="*/ 277 w 537"/>
                  <a:gd name="T13" fmla="*/ 1140 h 3416"/>
                  <a:gd name="T14" fmla="*/ 305 w 537"/>
                  <a:gd name="T15" fmla="*/ 2192 h 3416"/>
                  <a:gd name="T16" fmla="*/ 334 w 537"/>
                  <a:gd name="T17" fmla="*/ 2987 h 3416"/>
                  <a:gd name="T18" fmla="*/ 390 w 537"/>
                  <a:gd name="T19" fmla="*/ 3262 h 3416"/>
                  <a:gd name="T20" fmla="*/ 523 w 537"/>
                  <a:gd name="T21" fmla="*/ 3414 h 3416"/>
                  <a:gd name="T22" fmla="*/ 305 w 537"/>
                  <a:gd name="T23" fmla="*/ 3272 h 3416"/>
                  <a:gd name="T24" fmla="*/ 239 w 537"/>
                  <a:gd name="T25" fmla="*/ 3328 h 3416"/>
                  <a:gd name="T26" fmla="*/ 163 w 537"/>
                  <a:gd name="T27" fmla="*/ 3347 h 3416"/>
                  <a:gd name="T28" fmla="*/ 144 w 537"/>
                  <a:gd name="T29" fmla="*/ 3272 h 3416"/>
                  <a:gd name="T30" fmla="*/ 11 w 537"/>
                  <a:gd name="T31" fmla="*/ 3385 h 3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37" h="3416">
                    <a:moveTo>
                      <a:pt x="11" y="3385"/>
                    </a:moveTo>
                    <a:cubicBezTo>
                      <a:pt x="0" y="3372"/>
                      <a:pt x="57" y="3341"/>
                      <a:pt x="78" y="3196"/>
                    </a:cubicBezTo>
                    <a:cubicBezTo>
                      <a:pt x="99" y="3051"/>
                      <a:pt x="122" y="2931"/>
                      <a:pt x="135" y="2514"/>
                    </a:cubicBezTo>
                    <a:cubicBezTo>
                      <a:pt x="148" y="2097"/>
                      <a:pt x="146" y="1098"/>
                      <a:pt x="154" y="695"/>
                    </a:cubicBezTo>
                    <a:cubicBezTo>
                      <a:pt x="162" y="292"/>
                      <a:pt x="168" y="185"/>
                      <a:pt x="182" y="98"/>
                    </a:cubicBezTo>
                    <a:cubicBezTo>
                      <a:pt x="196" y="11"/>
                      <a:pt x="223" y="0"/>
                      <a:pt x="239" y="174"/>
                    </a:cubicBezTo>
                    <a:cubicBezTo>
                      <a:pt x="255" y="348"/>
                      <a:pt x="266" y="804"/>
                      <a:pt x="277" y="1140"/>
                    </a:cubicBezTo>
                    <a:cubicBezTo>
                      <a:pt x="288" y="1476"/>
                      <a:pt x="296" y="1884"/>
                      <a:pt x="305" y="2192"/>
                    </a:cubicBezTo>
                    <a:cubicBezTo>
                      <a:pt x="314" y="2500"/>
                      <a:pt x="320" y="2809"/>
                      <a:pt x="334" y="2987"/>
                    </a:cubicBezTo>
                    <a:cubicBezTo>
                      <a:pt x="348" y="3165"/>
                      <a:pt x="358" y="3191"/>
                      <a:pt x="390" y="3262"/>
                    </a:cubicBezTo>
                    <a:cubicBezTo>
                      <a:pt x="422" y="3333"/>
                      <a:pt x="537" y="3412"/>
                      <a:pt x="523" y="3414"/>
                    </a:cubicBezTo>
                    <a:cubicBezTo>
                      <a:pt x="509" y="3416"/>
                      <a:pt x="352" y="3286"/>
                      <a:pt x="305" y="3272"/>
                    </a:cubicBezTo>
                    <a:cubicBezTo>
                      <a:pt x="258" y="3258"/>
                      <a:pt x="263" y="3316"/>
                      <a:pt x="239" y="3328"/>
                    </a:cubicBezTo>
                    <a:cubicBezTo>
                      <a:pt x="215" y="3340"/>
                      <a:pt x="179" y="3356"/>
                      <a:pt x="163" y="3347"/>
                    </a:cubicBezTo>
                    <a:cubicBezTo>
                      <a:pt x="147" y="3338"/>
                      <a:pt x="168" y="3267"/>
                      <a:pt x="144" y="3272"/>
                    </a:cubicBezTo>
                    <a:cubicBezTo>
                      <a:pt x="120" y="3277"/>
                      <a:pt x="22" y="3398"/>
                      <a:pt x="11" y="3385"/>
                    </a:cubicBezTo>
                    <a:close/>
                  </a:path>
                </a:pathLst>
              </a:custGeom>
              <a:pattFill prst="dotDmnd">
                <a:fgClr>
                  <a:srgbClr val="000000"/>
                </a:fgClr>
                <a:bgClr>
                  <a:srgbClr val="FFFFFF"/>
                </a:bgClr>
              </a:patt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grpSp>
            <p:nvGrpSpPr>
              <p:cNvPr id="841" name="Group 7">
                <a:extLst>
                  <a:ext uri="{FF2B5EF4-FFF2-40B4-BE49-F238E27FC236}">
                    <a16:creationId xmlns:a16="http://schemas.microsoft.com/office/drawing/2014/main" id="{05BD60A1-7C72-4A12-A7C6-5826EFDF5F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90" y="3624"/>
                <a:ext cx="951" cy="808"/>
                <a:chOff x="8190" y="3624"/>
                <a:chExt cx="1183" cy="958"/>
              </a:xfrm>
            </p:grpSpPr>
            <p:sp>
              <p:nvSpPr>
                <p:cNvPr id="862" name="Freeform 8" descr="Treillis en pointillés">
                  <a:extLst>
                    <a:ext uri="{FF2B5EF4-FFF2-40B4-BE49-F238E27FC236}">
                      <a16:creationId xmlns:a16="http://schemas.microsoft.com/office/drawing/2014/main" id="{C595BEA0-3700-4139-8248-2AD031A6BA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90" y="3624"/>
                  <a:ext cx="1038" cy="822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863" name="Freeform 9" descr="Diagonales en pointillés vers le bas">
                  <a:extLst>
                    <a:ext uri="{FF2B5EF4-FFF2-40B4-BE49-F238E27FC236}">
                      <a16:creationId xmlns:a16="http://schemas.microsoft.com/office/drawing/2014/main" id="{198C54F7-94E7-468F-AC5A-BB08D0E9A6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45" y="3731"/>
                  <a:ext cx="1128" cy="851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842" name="Group 10">
                <a:extLst>
                  <a:ext uri="{FF2B5EF4-FFF2-40B4-BE49-F238E27FC236}">
                    <a16:creationId xmlns:a16="http://schemas.microsoft.com/office/drawing/2014/main" id="{B1957E11-751E-42CC-B69D-249EBF76E8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53" y="2986"/>
                <a:ext cx="899" cy="779"/>
                <a:chOff x="8175" y="2934"/>
                <a:chExt cx="1064" cy="854"/>
              </a:xfrm>
            </p:grpSpPr>
            <p:sp>
              <p:nvSpPr>
                <p:cNvPr id="860" name="Freeform 11" descr="Treillis en pointillés">
                  <a:extLst>
                    <a:ext uri="{FF2B5EF4-FFF2-40B4-BE49-F238E27FC236}">
                      <a16:creationId xmlns:a16="http://schemas.microsoft.com/office/drawing/2014/main" id="{EF2C4FDA-2505-4EFB-9930-51600646D3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861" name="Freeform 12" descr="Diagonales en pointillés vers le bas">
                  <a:extLst>
                    <a:ext uri="{FF2B5EF4-FFF2-40B4-BE49-F238E27FC236}">
                      <a16:creationId xmlns:a16="http://schemas.microsoft.com/office/drawing/2014/main" id="{308E4F2E-E04F-475A-9494-6B20B5AA3A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843" name="Group 13">
                <a:extLst>
                  <a:ext uri="{FF2B5EF4-FFF2-40B4-BE49-F238E27FC236}">
                    <a16:creationId xmlns:a16="http://schemas.microsoft.com/office/drawing/2014/main" id="{5340D7F9-2E28-447E-9E31-9DE7BCC79E7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23" y="2514"/>
                <a:ext cx="921" cy="787"/>
                <a:chOff x="8175" y="2934"/>
                <a:chExt cx="1064" cy="854"/>
              </a:xfrm>
            </p:grpSpPr>
            <p:sp>
              <p:nvSpPr>
                <p:cNvPr id="858" name="Freeform 14" descr="Treillis en pointillés">
                  <a:extLst>
                    <a:ext uri="{FF2B5EF4-FFF2-40B4-BE49-F238E27FC236}">
                      <a16:creationId xmlns:a16="http://schemas.microsoft.com/office/drawing/2014/main" id="{10AA4E17-183C-43F0-90F9-B14F28F7C6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859" name="Freeform 15" descr="Diagonales en pointillés vers le bas">
                  <a:extLst>
                    <a:ext uri="{FF2B5EF4-FFF2-40B4-BE49-F238E27FC236}">
                      <a16:creationId xmlns:a16="http://schemas.microsoft.com/office/drawing/2014/main" id="{A288CF5C-7605-4B59-AB88-FBCD676E93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844" name="Group 16">
                <a:extLst>
                  <a:ext uri="{FF2B5EF4-FFF2-40B4-BE49-F238E27FC236}">
                    <a16:creationId xmlns:a16="http://schemas.microsoft.com/office/drawing/2014/main" id="{EF4B229F-452F-4F43-BFAF-20EF270C0A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163" y="3707"/>
                <a:ext cx="936" cy="817"/>
                <a:chOff x="8175" y="2934"/>
                <a:chExt cx="1064" cy="854"/>
              </a:xfrm>
            </p:grpSpPr>
            <p:sp>
              <p:nvSpPr>
                <p:cNvPr id="856" name="Freeform 17" descr="Treillis en pointillés">
                  <a:extLst>
                    <a:ext uri="{FF2B5EF4-FFF2-40B4-BE49-F238E27FC236}">
                      <a16:creationId xmlns:a16="http://schemas.microsoft.com/office/drawing/2014/main" id="{BC56C0AC-5B35-46BB-8DFF-28987B4BCD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857" name="Freeform 18" descr="Diagonales en pointillés vers le bas">
                  <a:extLst>
                    <a:ext uri="{FF2B5EF4-FFF2-40B4-BE49-F238E27FC236}">
                      <a16:creationId xmlns:a16="http://schemas.microsoft.com/office/drawing/2014/main" id="{B2BA4A5F-3F2F-4AF0-97CA-3B50AFBE9D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845" name="Group 19">
                <a:extLst>
                  <a:ext uri="{FF2B5EF4-FFF2-40B4-BE49-F238E27FC236}">
                    <a16:creationId xmlns:a16="http://schemas.microsoft.com/office/drawing/2014/main" id="{3169D45A-D5F8-4FD4-BFE2-EB3B726BF0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179" y="3081"/>
                <a:ext cx="958" cy="817"/>
                <a:chOff x="8175" y="2934"/>
                <a:chExt cx="1064" cy="854"/>
              </a:xfrm>
            </p:grpSpPr>
            <p:sp>
              <p:nvSpPr>
                <p:cNvPr id="854" name="Freeform 20" descr="Treillis en pointillés">
                  <a:extLst>
                    <a:ext uri="{FF2B5EF4-FFF2-40B4-BE49-F238E27FC236}">
                      <a16:creationId xmlns:a16="http://schemas.microsoft.com/office/drawing/2014/main" id="{6FB62E11-C6C9-4530-82EA-CE2D38B1CE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855" name="Freeform 21" descr="Diagonales en pointillés vers le bas">
                  <a:extLst>
                    <a:ext uri="{FF2B5EF4-FFF2-40B4-BE49-F238E27FC236}">
                      <a16:creationId xmlns:a16="http://schemas.microsoft.com/office/drawing/2014/main" id="{D900AB99-EE30-4C18-9F8B-D887E562AF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846" name="Group 22">
                <a:extLst>
                  <a:ext uri="{FF2B5EF4-FFF2-40B4-BE49-F238E27FC236}">
                    <a16:creationId xmlns:a16="http://schemas.microsoft.com/office/drawing/2014/main" id="{6122073E-78E6-461A-8C4F-4E22D253E84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258" y="2679"/>
                <a:ext cx="848" cy="771"/>
                <a:chOff x="8175" y="2934"/>
                <a:chExt cx="1064" cy="854"/>
              </a:xfrm>
            </p:grpSpPr>
            <p:sp>
              <p:nvSpPr>
                <p:cNvPr id="852" name="Freeform 23" descr="Treillis en pointillés">
                  <a:extLst>
                    <a:ext uri="{FF2B5EF4-FFF2-40B4-BE49-F238E27FC236}">
                      <a16:creationId xmlns:a16="http://schemas.microsoft.com/office/drawing/2014/main" id="{16381222-788A-45E2-9E85-1D167547E0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853" name="Freeform 24" descr="Diagonales en pointillés vers le bas">
                  <a:extLst>
                    <a:ext uri="{FF2B5EF4-FFF2-40B4-BE49-F238E27FC236}">
                      <a16:creationId xmlns:a16="http://schemas.microsoft.com/office/drawing/2014/main" id="{96497D1F-8720-4D94-8718-95281A3C90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sp>
            <p:nvSpPr>
              <p:cNvPr id="847" name="Freeform 25" descr="Diagonales en pointillés vers le bas">
                <a:extLst>
                  <a:ext uri="{FF2B5EF4-FFF2-40B4-BE49-F238E27FC236}">
                    <a16:creationId xmlns:a16="http://schemas.microsoft.com/office/drawing/2014/main" id="{1F5F27F0-1839-40A3-AC6D-92C313318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32" y="2115"/>
                <a:ext cx="430" cy="593"/>
              </a:xfrm>
              <a:custGeom>
                <a:avLst/>
                <a:gdLst>
                  <a:gd name="T0" fmla="*/ 383 w 430"/>
                  <a:gd name="T1" fmla="*/ 53 h 593"/>
                  <a:gd name="T2" fmla="*/ 346 w 430"/>
                  <a:gd name="T3" fmla="*/ 105 h 593"/>
                  <a:gd name="T4" fmla="*/ 286 w 430"/>
                  <a:gd name="T5" fmla="*/ 120 h 593"/>
                  <a:gd name="T6" fmla="*/ 278 w 430"/>
                  <a:gd name="T7" fmla="*/ 143 h 593"/>
                  <a:gd name="T8" fmla="*/ 263 w 430"/>
                  <a:gd name="T9" fmla="*/ 165 h 593"/>
                  <a:gd name="T10" fmla="*/ 256 w 430"/>
                  <a:gd name="T11" fmla="*/ 188 h 593"/>
                  <a:gd name="T12" fmla="*/ 233 w 430"/>
                  <a:gd name="T13" fmla="*/ 180 h 593"/>
                  <a:gd name="T14" fmla="*/ 158 w 430"/>
                  <a:gd name="T15" fmla="*/ 188 h 593"/>
                  <a:gd name="T16" fmla="*/ 188 w 430"/>
                  <a:gd name="T17" fmla="*/ 308 h 593"/>
                  <a:gd name="T18" fmla="*/ 151 w 430"/>
                  <a:gd name="T19" fmla="*/ 405 h 593"/>
                  <a:gd name="T20" fmla="*/ 16 w 430"/>
                  <a:gd name="T21" fmla="*/ 495 h 593"/>
                  <a:gd name="T22" fmla="*/ 46 w 430"/>
                  <a:gd name="T23" fmla="*/ 593 h 593"/>
                  <a:gd name="T24" fmla="*/ 106 w 430"/>
                  <a:gd name="T25" fmla="*/ 585 h 593"/>
                  <a:gd name="T26" fmla="*/ 136 w 430"/>
                  <a:gd name="T27" fmla="*/ 570 h 593"/>
                  <a:gd name="T28" fmla="*/ 158 w 430"/>
                  <a:gd name="T29" fmla="*/ 555 h 593"/>
                  <a:gd name="T30" fmla="*/ 181 w 430"/>
                  <a:gd name="T31" fmla="*/ 548 h 593"/>
                  <a:gd name="T32" fmla="*/ 203 w 430"/>
                  <a:gd name="T33" fmla="*/ 495 h 593"/>
                  <a:gd name="T34" fmla="*/ 241 w 430"/>
                  <a:gd name="T35" fmla="*/ 488 h 593"/>
                  <a:gd name="T36" fmla="*/ 278 w 430"/>
                  <a:gd name="T37" fmla="*/ 413 h 593"/>
                  <a:gd name="T38" fmla="*/ 286 w 430"/>
                  <a:gd name="T39" fmla="*/ 390 h 593"/>
                  <a:gd name="T40" fmla="*/ 308 w 430"/>
                  <a:gd name="T41" fmla="*/ 383 h 593"/>
                  <a:gd name="T42" fmla="*/ 323 w 430"/>
                  <a:gd name="T43" fmla="*/ 323 h 593"/>
                  <a:gd name="T44" fmla="*/ 293 w 430"/>
                  <a:gd name="T45" fmla="*/ 248 h 593"/>
                  <a:gd name="T46" fmla="*/ 301 w 430"/>
                  <a:gd name="T47" fmla="*/ 210 h 593"/>
                  <a:gd name="T48" fmla="*/ 323 w 430"/>
                  <a:gd name="T49" fmla="*/ 203 h 593"/>
                  <a:gd name="T50" fmla="*/ 391 w 430"/>
                  <a:gd name="T51" fmla="*/ 165 h 593"/>
                  <a:gd name="T52" fmla="*/ 421 w 430"/>
                  <a:gd name="T53" fmla="*/ 75 h 593"/>
                  <a:gd name="T54" fmla="*/ 413 w 430"/>
                  <a:gd name="T55" fmla="*/ 0 h 593"/>
                  <a:gd name="T56" fmla="*/ 376 w 430"/>
                  <a:gd name="T57" fmla="*/ 53 h 593"/>
                  <a:gd name="T58" fmla="*/ 353 w 430"/>
                  <a:gd name="T59" fmla="*/ 68 h 593"/>
                  <a:gd name="T60" fmla="*/ 338 w 430"/>
                  <a:gd name="T61" fmla="*/ 113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0" h="593">
                    <a:moveTo>
                      <a:pt x="383" y="53"/>
                    </a:moveTo>
                    <a:cubicBezTo>
                      <a:pt x="344" y="80"/>
                      <a:pt x="333" y="55"/>
                      <a:pt x="346" y="105"/>
                    </a:cubicBezTo>
                    <a:cubicBezTo>
                      <a:pt x="327" y="112"/>
                      <a:pt x="303" y="109"/>
                      <a:pt x="286" y="120"/>
                    </a:cubicBezTo>
                    <a:cubicBezTo>
                      <a:pt x="279" y="125"/>
                      <a:pt x="282" y="136"/>
                      <a:pt x="278" y="143"/>
                    </a:cubicBezTo>
                    <a:cubicBezTo>
                      <a:pt x="274" y="151"/>
                      <a:pt x="268" y="158"/>
                      <a:pt x="263" y="165"/>
                    </a:cubicBezTo>
                    <a:cubicBezTo>
                      <a:pt x="261" y="173"/>
                      <a:pt x="263" y="184"/>
                      <a:pt x="256" y="188"/>
                    </a:cubicBezTo>
                    <a:cubicBezTo>
                      <a:pt x="249" y="192"/>
                      <a:pt x="241" y="180"/>
                      <a:pt x="233" y="180"/>
                    </a:cubicBezTo>
                    <a:cubicBezTo>
                      <a:pt x="208" y="180"/>
                      <a:pt x="183" y="185"/>
                      <a:pt x="158" y="188"/>
                    </a:cubicBezTo>
                    <a:cubicBezTo>
                      <a:pt x="145" y="230"/>
                      <a:pt x="165" y="272"/>
                      <a:pt x="188" y="308"/>
                    </a:cubicBezTo>
                    <a:cubicBezTo>
                      <a:pt x="182" y="328"/>
                      <a:pt x="154" y="403"/>
                      <a:pt x="151" y="405"/>
                    </a:cubicBezTo>
                    <a:cubicBezTo>
                      <a:pt x="105" y="435"/>
                      <a:pt x="70" y="478"/>
                      <a:pt x="16" y="495"/>
                    </a:cubicBezTo>
                    <a:cubicBezTo>
                      <a:pt x="0" y="541"/>
                      <a:pt x="9" y="565"/>
                      <a:pt x="46" y="593"/>
                    </a:cubicBezTo>
                    <a:cubicBezTo>
                      <a:pt x="66" y="590"/>
                      <a:pt x="88" y="593"/>
                      <a:pt x="106" y="585"/>
                    </a:cubicBezTo>
                    <a:cubicBezTo>
                      <a:pt x="149" y="566"/>
                      <a:pt x="70" y="550"/>
                      <a:pt x="136" y="570"/>
                    </a:cubicBezTo>
                    <a:cubicBezTo>
                      <a:pt x="143" y="565"/>
                      <a:pt x="150" y="559"/>
                      <a:pt x="158" y="555"/>
                    </a:cubicBezTo>
                    <a:cubicBezTo>
                      <a:pt x="165" y="551"/>
                      <a:pt x="176" y="554"/>
                      <a:pt x="181" y="548"/>
                    </a:cubicBezTo>
                    <a:cubicBezTo>
                      <a:pt x="198" y="527"/>
                      <a:pt x="175" y="511"/>
                      <a:pt x="203" y="495"/>
                    </a:cubicBezTo>
                    <a:cubicBezTo>
                      <a:pt x="214" y="489"/>
                      <a:pt x="228" y="490"/>
                      <a:pt x="241" y="488"/>
                    </a:cubicBezTo>
                    <a:cubicBezTo>
                      <a:pt x="250" y="460"/>
                      <a:pt x="266" y="440"/>
                      <a:pt x="278" y="413"/>
                    </a:cubicBezTo>
                    <a:cubicBezTo>
                      <a:pt x="281" y="406"/>
                      <a:pt x="280" y="396"/>
                      <a:pt x="286" y="390"/>
                    </a:cubicBezTo>
                    <a:cubicBezTo>
                      <a:pt x="291" y="385"/>
                      <a:pt x="301" y="385"/>
                      <a:pt x="308" y="383"/>
                    </a:cubicBezTo>
                    <a:cubicBezTo>
                      <a:pt x="313" y="367"/>
                      <a:pt x="325" y="338"/>
                      <a:pt x="323" y="323"/>
                    </a:cubicBezTo>
                    <a:cubicBezTo>
                      <a:pt x="322" y="314"/>
                      <a:pt x="298" y="262"/>
                      <a:pt x="293" y="248"/>
                    </a:cubicBezTo>
                    <a:cubicBezTo>
                      <a:pt x="296" y="235"/>
                      <a:pt x="294" y="221"/>
                      <a:pt x="301" y="210"/>
                    </a:cubicBezTo>
                    <a:cubicBezTo>
                      <a:pt x="305" y="204"/>
                      <a:pt x="316" y="206"/>
                      <a:pt x="323" y="203"/>
                    </a:cubicBezTo>
                    <a:cubicBezTo>
                      <a:pt x="346" y="192"/>
                      <a:pt x="370" y="179"/>
                      <a:pt x="391" y="165"/>
                    </a:cubicBezTo>
                    <a:cubicBezTo>
                      <a:pt x="381" y="126"/>
                      <a:pt x="380" y="89"/>
                      <a:pt x="421" y="75"/>
                    </a:cubicBezTo>
                    <a:cubicBezTo>
                      <a:pt x="430" y="46"/>
                      <a:pt x="423" y="28"/>
                      <a:pt x="413" y="0"/>
                    </a:cubicBezTo>
                    <a:cubicBezTo>
                      <a:pt x="367" y="17"/>
                      <a:pt x="398" y="25"/>
                      <a:pt x="376" y="53"/>
                    </a:cubicBezTo>
                    <a:cubicBezTo>
                      <a:pt x="370" y="60"/>
                      <a:pt x="361" y="63"/>
                      <a:pt x="353" y="68"/>
                    </a:cubicBezTo>
                    <a:cubicBezTo>
                      <a:pt x="334" y="96"/>
                      <a:pt x="338" y="81"/>
                      <a:pt x="338" y="113"/>
                    </a:cubicBezTo>
                  </a:path>
                </a:pathLst>
              </a:custGeom>
              <a:pattFill prst="dashDnDiag">
                <a:fgClr>
                  <a:srgbClr val="008000"/>
                </a:fgClr>
                <a:bgClr>
                  <a:srgbClr val="00FF00"/>
                </a:bgClr>
              </a:patt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848" name="Freeform 26" descr="Diagonales en pointillés vers le bas">
                <a:extLst>
                  <a:ext uri="{FF2B5EF4-FFF2-40B4-BE49-F238E27FC236}">
                    <a16:creationId xmlns:a16="http://schemas.microsoft.com/office/drawing/2014/main" id="{92723637-1031-47DA-ADD1-330B935149D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099" y="2085"/>
                <a:ext cx="430" cy="593"/>
              </a:xfrm>
              <a:custGeom>
                <a:avLst/>
                <a:gdLst>
                  <a:gd name="T0" fmla="*/ 383 w 430"/>
                  <a:gd name="T1" fmla="*/ 53 h 593"/>
                  <a:gd name="T2" fmla="*/ 346 w 430"/>
                  <a:gd name="T3" fmla="*/ 105 h 593"/>
                  <a:gd name="T4" fmla="*/ 286 w 430"/>
                  <a:gd name="T5" fmla="*/ 120 h 593"/>
                  <a:gd name="T6" fmla="*/ 278 w 430"/>
                  <a:gd name="T7" fmla="*/ 143 h 593"/>
                  <a:gd name="T8" fmla="*/ 263 w 430"/>
                  <a:gd name="T9" fmla="*/ 165 h 593"/>
                  <a:gd name="T10" fmla="*/ 256 w 430"/>
                  <a:gd name="T11" fmla="*/ 188 h 593"/>
                  <a:gd name="T12" fmla="*/ 233 w 430"/>
                  <a:gd name="T13" fmla="*/ 180 h 593"/>
                  <a:gd name="T14" fmla="*/ 158 w 430"/>
                  <a:gd name="T15" fmla="*/ 188 h 593"/>
                  <a:gd name="T16" fmla="*/ 188 w 430"/>
                  <a:gd name="T17" fmla="*/ 308 h 593"/>
                  <a:gd name="T18" fmla="*/ 151 w 430"/>
                  <a:gd name="T19" fmla="*/ 405 h 593"/>
                  <a:gd name="T20" fmla="*/ 16 w 430"/>
                  <a:gd name="T21" fmla="*/ 495 h 593"/>
                  <a:gd name="T22" fmla="*/ 46 w 430"/>
                  <a:gd name="T23" fmla="*/ 593 h 593"/>
                  <a:gd name="T24" fmla="*/ 106 w 430"/>
                  <a:gd name="T25" fmla="*/ 585 h 593"/>
                  <a:gd name="T26" fmla="*/ 136 w 430"/>
                  <a:gd name="T27" fmla="*/ 570 h 593"/>
                  <a:gd name="T28" fmla="*/ 158 w 430"/>
                  <a:gd name="T29" fmla="*/ 555 h 593"/>
                  <a:gd name="T30" fmla="*/ 181 w 430"/>
                  <a:gd name="T31" fmla="*/ 548 h 593"/>
                  <a:gd name="T32" fmla="*/ 203 w 430"/>
                  <a:gd name="T33" fmla="*/ 495 h 593"/>
                  <a:gd name="T34" fmla="*/ 241 w 430"/>
                  <a:gd name="T35" fmla="*/ 488 h 593"/>
                  <a:gd name="T36" fmla="*/ 278 w 430"/>
                  <a:gd name="T37" fmla="*/ 413 h 593"/>
                  <a:gd name="T38" fmla="*/ 286 w 430"/>
                  <a:gd name="T39" fmla="*/ 390 h 593"/>
                  <a:gd name="T40" fmla="*/ 308 w 430"/>
                  <a:gd name="T41" fmla="*/ 383 h 593"/>
                  <a:gd name="T42" fmla="*/ 323 w 430"/>
                  <a:gd name="T43" fmla="*/ 323 h 593"/>
                  <a:gd name="T44" fmla="*/ 293 w 430"/>
                  <a:gd name="T45" fmla="*/ 248 h 593"/>
                  <a:gd name="T46" fmla="*/ 301 w 430"/>
                  <a:gd name="T47" fmla="*/ 210 h 593"/>
                  <a:gd name="T48" fmla="*/ 323 w 430"/>
                  <a:gd name="T49" fmla="*/ 203 h 593"/>
                  <a:gd name="T50" fmla="*/ 391 w 430"/>
                  <a:gd name="T51" fmla="*/ 165 h 593"/>
                  <a:gd name="T52" fmla="*/ 421 w 430"/>
                  <a:gd name="T53" fmla="*/ 75 h 593"/>
                  <a:gd name="T54" fmla="*/ 413 w 430"/>
                  <a:gd name="T55" fmla="*/ 0 h 593"/>
                  <a:gd name="T56" fmla="*/ 376 w 430"/>
                  <a:gd name="T57" fmla="*/ 53 h 593"/>
                  <a:gd name="T58" fmla="*/ 353 w 430"/>
                  <a:gd name="T59" fmla="*/ 68 h 593"/>
                  <a:gd name="T60" fmla="*/ 338 w 430"/>
                  <a:gd name="T61" fmla="*/ 113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0" h="593">
                    <a:moveTo>
                      <a:pt x="383" y="53"/>
                    </a:moveTo>
                    <a:cubicBezTo>
                      <a:pt x="344" y="80"/>
                      <a:pt x="333" y="55"/>
                      <a:pt x="346" y="105"/>
                    </a:cubicBezTo>
                    <a:cubicBezTo>
                      <a:pt x="327" y="112"/>
                      <a:pt x="303" y="109"/>
                      <a:pt x="286" y="120"/>
                    </a:cubicBezTo>
                    <a:cubicBezTo>
                      <a:pt x="279" y="125"/>
                      <a:pt x="282" y="136"/>
                      <a:pt x="278" y="143"/>
                    </a:cubicBezTo>
                    <a:cubicBezTo>
                      <a:pt x="274" y="151"/>
                      <a:pt x="268" y="158"/>
                      <a:pt x="263" y="165"/>
                    </a:cubicBezTo>
                    <a:cubicBezTo>
                      <a:pt x="261" y="173"/>
                      <a:pt x="263" y="184"/>
                      <a:pt x="256" y="188"/>
                    </a:cubicBezTo>
                    <a:cubicBezTo>
                      <a:pt x="249" y="192"/>
                      <a:pt x="241" y="180"/>
                      <a:pt x="233" y="180"/>
                    </a:cubicBezTo>
                    <a:cubicBezTo>
                      <a:pt x="208" y="180"/>
                      <a:pt x="183" y="185"/>
                      <a:pt x="158" y="188"/>
                    </a:cubicBezTo>
                    <a:cubicBezTo>
                      <a:pt x="145" y="230"/>
                      <a:pt x="165" y="272"/>
                      <a:pt x="188" y="308"/>
                    </a:cubicBezTo>
                    <a:cubicBezTo>
                      <a:pt x="182" y="328"/>
                      <a:pt x="154" y="403"/>
                      <a:pt x="151" y="405"/>
                    </a:cubicBezTo>
                    <a:cubicBezTo>
                      <a:pt x="105" y="435"/>
                      <a:pt x="70" y="478"/>
                      <a:pt x="16" y="495"/>
                    </a:cubicBezTo>
                    <a:cubicBezTo>
                      <a:pt x="0" y="541"/>
                      <a:pt x="9" y="565"/>
                      <a:pt x="46" y="593"/>
                    </a:cubicBezTo>
                    <a:cubicBezTo>
                      <a:pt x="66" y="590"/>
                      <a:pt x="88" y="593"/>
                      <a:pt x="106" y="585"/>
                    </a:cubicBezTo>
                    <a:cubicBezTo>
                      <a:pt x="149" y="566"/>
                      <a:pt x="70" y="550"/>
                      <a:pt x="136" y="570"/>
                    </a:cubicBezTo>
                    <a:cubicBezTo>
                      <a:pt x="143" y="565"/>
                      <a:pt x="150" y="559"/>
                      <a:pt x="158" y="555"/>
                    </a:cubicBezTo>
                    <a:cubicBezTo>
                      <a:pt x="165" y="551"/>
                      <a:pt x="176" y="554"/>
                      <a:pt x="181" y="548"/>
                    </a:cubicBezTo>
                    <a:cubicBezTo>
                      <a:pt x="198" y="527"/>
                      <a:pt x="175" y="511"/>
                      <a:pt x="203" y="495"/>
                    </a:cubicBezTo>
                    <a:cubicBezTo>
                      <a:pt x="214" y="489"/>
                      <a:pt x="228" y="490"/>
                      <a:pt x="241" y="488"/>
                    </a:cubicBezTo>
                    <a:cubicBezTo>
                      <a:pt x="250" y="460"/>
                      <a:pt x="266" y="440"/>
                      <a:pt x="278" y="413"/>
                    </a:cubicBezTo>
                    <a:cubicBezTo>
                      <a:pt x="281" y="406"/>
                      <a:pt x="280" y="396"/>
                      <a:pt x="286" y="390"/>
                    </a:cubicBezTo>
                    <a:cubicBezTo>
                      <a:pt x="291" y="385"/>
                      <a:pt x="301" y="385"/>
                      <a:pt x="308" y="383"/>
                    </a:cubicBezTo>
                    <a:cubicBezTo>
                      <a:pt x="313" y="367"/>
                      <a:pt x="325" y="338"/>
                      <a:pt x="323" y="323"/>
                    </a:cubicBezTo>
                    <a:cubicBezTo>
                      <a:pt x="322" y="314"/>
                      <a:pt x="298" y="262"/>
                      <a:pt x="293" y="248"/>
                    </a:cubicBezTo>
                    <a:cubicBezTo>
                      <a:pt x="296" y="235"/>
                      <a:pt x="294" y="221"/>
                      <a:pt x="301" y="210"/>
                    </a:cubicBezTo>
                    <a:cubicBezTo>
                      <a:pt x="305" y="204"/>
                      <a:pt x="316" y="206"/>
                      <a:pt x="323" y="203"/>
                    </a:cubicBezTo>
                    <a:cubicBezTo>
                      <a:pt x="346" y="192"/>
                      <a:pt x="370" y="179"/>
                      <a:pt x="391" y="165"/>
                    </a:cubicBezTo>
                    <a:cubicBezTo>
                      <a:pt x="381" y="126"/>
                      <a:pt x="380" y="89"/>
                      <a:pt x="421" y="75"/>
                    </a:cubicBezTo>
                    <a:cubicBezTo>
                      <a:pt x="430" y="46"/>
                      <a:pt x="423" y="28"/>
                      <a:pt x="413" y="0"/>
                    </a:cubicBezTo>
                    <a:cubicBezTo>
                      <a:pt x="367" y="17"/>
                      <a:pt x="398" y="25"/>
                      <a:pt x="376" y="53"/>
                    </a:cubicBezTo>
                    <a:cubicBezTo>
                      <a:pt x="370" y="60"/>
                      <a:pt x="361" y="63"/>
                      <a:pt x="353" y="68"/>
                    </a:cubicBezTo>
                    <a:cubicBezTo>
                      <a:pt x="334" y="96"/>
                      <a:pt x="338" y="81"/>
                      <a:pt x="338" y="113"/>
                    </a:cubicBezTo>
                  </a:path>
                </a:pathLst>
              </a:custGeom>
              <a:pattFill prst="dashDnDiag">
                <a:fgClr>
                  <a:srgbClr val="008000"/>
                </a:fgClr>
                <a:bgClr>
                  <a:srgbClr val="00FF00"/>
                </a:bgClr>
              </a:patt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grpSp>
            <p:nvGrpSpPr>
              <p:cNvPr id="849" name="Group 27">
                <a:extLst>
                  <a:ext uri="{FF2B5EF4-FFF2-40B4-BE49-F238E27FC236}">
                    <a16:creationId xmlns:a16="http://schemas.microsoft.com/office/drawing/2014/main" id="{7A116C90-3630-463C-92B3-32E7AF5EB0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448" y="2387"/>
                <a:ext cx="659" cy="651"/>
                <a:chOff x="8175" y="2934"/>
                <a:chExt cx="1064" cy="854"/>
              </a:xfrm>
            </p:grpSpPr>
            <p:sp>
              <p:nvSpPr>
                <p:cNvPr id="850" name="Freeform 28" descr="Treillis en pointillés">
                  <a:extLst>
                    <a:ext uri="{FF2B5EF4-FFF2-40B4-BE49-F238E27FC236}">
                      <a16:creationId xmlns:a16="http://schemas.microsoft.com/office/drawing/2014/main" id="{438B7E27-5464-4F29-8C72-D17347E75D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851" name="Freeform 29" descr="Diagonales en pointillés vers le bas">
                  <a:extLst>
                    <a:ext uri="{FF2B5EF4-FFF2-40B4-BE49-F238E27FC236}">
                      <a16:creationId xmlns:a16="http://schemas.microsoft.com/office/drawing/2014/main" id="{060341C0-2FC6-423D-8E5A-C0111D3B37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</p:grpSp>
      </p:grpSp>
      <p:grpSp>
        <p:nvGrpSpPr>
          <p:cNvPr id="1102" name="Groupe 1101">
            <a:extLst>
              <a:ext uri="{FF2B5EF4-FFF2-40B4-BE49-F238E27FC236}">
                <a16:creationId xmlns:a16="http://schemas.microsoft.com/office/drawing/2014/main" id="{70040F92-584E-4485-B303-1B0FFBEAEBB1}"/>
              </a:ext>
            </a:extLst>
          </p:cNvPr>
          <p:cNvGrpSpPr/>
          <p:nvPr/>
        </p:nvGrpSpPr>
        <p:grpSpPr>
          <a:xfrm>
            <a:off x="3438311" y="3978925"/>
            <a:ext cx="3458663" cy="748979"/>
            <a:chOff x="3438311" y="3978925"/>
            <a:chExt cx="3458663" cy="748979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4D88C5A2-83D0-418D-8B8D-FA77C89B32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39190" y="4361599"/>
              <a:ext cx="961882" cy="303807"/>
              <a:chOff x="5478" y="4862"/>
              <a:chExt cx="1217" cy="416"/>
            </a:xfrm>
          </p:grpSpPr>
          <p:grpSp>
            <p:nvGrpSpPr>
              <p:cNvPr id="741" name="Group 142">
                <a:extLst>
                  <a:ext uri="{FF2B5EF4-FFF2-40B4-BE49-F238E27FC236}">
                    <a16:creationId xmlns:a16="http://schemas.microsoft.com/office/drawing/2014/main" id="{FC921550-253A-48F2-B2EC-CEFB182720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89" y="4862"/>
                <a:ext cx="564" cy="320"/>
                <a:chOff x="7895" y="5042"/>
                <a:chExt cx="564" cy="320"/>
              </a:xfrm>
            </p:grpSpPr>
            <p:sp>
              <p:nvSpPr>
                <p:cNvPr id="743" name="Oval 143">
                  <a:extLst>
                    <a:ext uri="{FF2B5EF4-FFF2-40B4-BE49-F238E27FC236}">
                      <a16:creationId xmlns:a16="http://schemas.microsoft.com/office/drawing/2014/main" id="{B5D6090B-AF54-4F31-B62D-02AAD097F0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95" y="5042"/>
                  <a:ext cx="564" cy="320"/>
                </a:xfrm>
                <a:prstGeom prst="ellipse">
                  <a:avLst/>
                </a:prstGeom>
                <a:solidFill>
                  <a:srgbClr val="FFFFFF">
                    <a:alpha val="31000"/>
                  </a:srgbClr>
                </a:solidFill>
                <a:ln w="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grpSp>
              <p:nvGrpSpPr>
                <p:cNvPr id="744" name="Group 144">
                  <a:extLst>
                    <a:ext uri="{FF2B5EF4-FFF2-40B4-BE49-F238E27FC236}">
                      <a16:creationId xmlns:a16="http://schemas.microsoft.com/office/drawing/2014/main" id="{C9AA3CC1-52BB-42B3-851F-C5C91FD0488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214" y="5092"/>
                  <a:ext cx="245" cy="169"/>
                  <a:chOff x="10027" y="4412"/>
                  <a:chExt cx="413" cy="287"/>
                </a:xfrm>
              </p:grpSpPr>
              <p:grpSp>
                <p:nvGrpSpPr>
                  <p:cNvPr id="773" name="Group 145">
                    <a:extLst>
                      <a:ext uri="{FF2B5EF4-FFF2-40B4-BE49-F238E27FC236}">
                        <a16:creationId xmlns:a16="http://schemas.microsoft.com/office/drawing/2014/main" id="{2B18CAB5-D5AA-411D-A608-A5B796BAE4D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0027" y="4489"/>
                    <a:ext cx="310" cy="210"/>
                    <a:chOff x="10027" y="4489"/>
                    <a:chExt cx="310" cy="210"/>
                  </a:xfrm>
                </p:grpSpPr>
                <p:sp>
                  <p:nvSpPr>
                    <p:cNvPr id="778" name="Oval 146">
                      <a:extLst>
                        <a:ext uri="{FF2B5EF4-FFF2-40B4-BE49-F238E27FC236}">
                          <a16:creationId xmlns:a16="http://schemas.microsoft.com/office/drawing/2014/main" id="{1483B0FF-B3C1-4D84-84FE-3E93F91FA73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27" y="4628"/>
                      <a:ext cx="117" cy="71"/>
                    </a:xfrm>
                    <a:prstGeom prst="ellipse">
                      <a:avLst/>
                    </a:prstGeom>
                    <a:solidFill>
                      <a:srgbClr val="FF99CC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79" name="Oval 147">
                      <a:extLst>
                        <a:ext uri="{FF2B5EF4-FFF2-40B4-BE49-F238E27FC236}">
                          <a16:creationId xmlns:a16="http://schemas.microsoft.com/office/drawing/2014/main" id="{ED2FC397-C55B-4B54-BE07-D5960DEF8C3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640388">
                      <a:off x="10220" y="4628"/>
                      <a:ext cx="117" cy="71"/>
                    </a:xfrm>
                    <a:prstGeom prst="ellipse">
                      <a:avLst/>
                    </a:prstGeom>
                    <a:solidFill>
                      <a:srgbClr val="FF99CC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80" name="Oval 148">
                      <a:extLst>
                        <a:ext uri="{FF2B5EF4-FFF2-40B4-BE49-F238E27FC236}">
                          <a16:creationId xmlns:a16="http://schemas.microsoft.com/office/drawing/2014/main" id="{5CCF92BC-67A8-41A5-A13F-87D19DE0887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7040388">
                      <a:off x="10040" y="4512"/>
                      <a:ext cx="117" cy="71"/>
                    </a:xfrm>
                    <a:prstGeom prst="ellipse">
                      <a:avLst/>
                    </a:prstGeom>
                    <a:solidFill>
                      <a:srgbClr val="FF99CC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774" name="Group 149">
                    <a:extLst>
                      <a:ext uri="{FF2B5EF4-FFF2-40B4-BE49-F238E27FC236}">
                        <a16:creationId xmlns:a16="http://schemas.microsoft.com/office/drawing/2014/main" id="{44159487-BB8F-4E9B-81C2-46A177C1FA9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0130" y="4412"/>
                    <a:ext cx="310" cy="210"/>
                    <a:chOff x="10027" y="4489"/>
                    <a:chExt cx="310" cy="210"/>
                  </a:xfrm>
                </p:grpSpPr>
                <p:sp>
                  <p:nvSpPr>
                    <p:cNvPr id="775" name="Oval 150">
                      <a:extLst>
                        <a:ext uri="{FF2B5EF4-FFF2-40B4-BE49-F238E27FC236}">
                          <a16:creationId xmlns:a16="http://schemas.microsoft.com/office/drawing/2014/main" id="{9C8BED9A-F3D6-4E66-89EC-23B96ED2D3E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27" y="4628"/>
                      <a:ext cx="117" cy="71"/>
                    </a:xfrm>
                    <a:prstGeom prst="ellipse">
                      <a:avLst/>
                    </a:prstGeom>
                    <a:solidFill>
                      <a:srgbClr val="FF99CC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76" name="Oval 151">
                      <a:extLst>
                        <a:ext uri="{FF2B5EF4-FFF2-40B4-BE49-F238E27FC236}">
                          <a16:creationId xmlns:a16="http://schemas.microsoft.com/office/drawing/2014/main" id="{F9078F43-10D2-40C4-A054-3B6A07496C0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640388">
                      <a:off x="10220" y="4628"/>
                      <a:ext cx="117" cy="71"/>
                    </a:xfrm>
                    <a:prstGeom prst="ellipse">
                      <a:avLst/>
                    </a:prstGeom>
                    <a:solidFill>
                      <a:srgbClr val="FF99CC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77" name="Oval 152">
                      <a:extLst>
                        <a:ext uri="{FF2B5EF4-FFF2-40B4-BE49-F238E27FC236}">
                          <a16:creationId xmlns:a16="http://schemas.microsoft.com/office/drawing/2014/main" id="{0511F8F2-2D6B-4C1B-BD22-401FACF9226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7040388">
                      <a:off x="10040" y="4512"/>
                      <a:ext cx="117" cy="71"/>
                    </a:xfrm>
                    <a:prstGeom prst="ellipse">
                      <a:avLst/>
                    </a:prstGeom>
                    <a:solidFill>
                      <a:srgbClr val="FF99CC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</p:grpSp>
            <p:grpSp>
              <p:nvGrpSpPr>
                <p:cNvPr id="745" name="Group 153">
                  <a:extLst>
                    <a:ext uri="{FF2B5EF4-FFF2-40B4-BE49-F238E27FC236}">
                      <a16:creationId xmlns:a16="http://schemas.microsoft.com/office/drawing/2014/main" id="{9F4DA094-F233-4DE6-8C0B-B5973BF763B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974" y="5097"/>
                  <a:ext cx="147" cy="243"/>
                  <a:chOff x="3844" y="5236"/>
                  <a:chExt cx="322" cy="717"/>
                </a:xfrm>
              </p:grpSpPr>
              <p:sp>
                <p:nvSpPr>
                  <p:cNvPr id="760" name="Freeform 154">
                    <a:extLst>
                      <a:ext uri="{FF2B5EF4-FFF2-40B4-BE49-F238E27FC236}">
                        <a16:creationId xmlns:a16="http://schemas.microsoft.com/office/drawing/2014/main" id="{F531CA92-A3F1-4D2B-952A-A702465E6E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4" y="5236"/>
                    <a:ext cx="322" cy="717"/>
                  </a:xfrm>
                  <a:custGeom>
                    <a:avLst/>
                    <a:gdLst>
                      <a:gd name="T0" fmla="*/ 0 w 322"/>
                      <a:gd name="T1" fmla="*/ 113 h 717"/>
                      <a:gd name="T2" fmla="*/ 39 w 322"/>
                      <a:gd name="T3" fmla="*/ 344 h 717"/>
                      <a:gd name="T4" fmla="*/ 180 w 322"/>
                      <a:gd name="T5" fmla="*/ 486 h 717"/>
                      <a:gd name="T6" fmla="*/ 258 w 322"/>
                      <a:gd name="T7" fmla="*/ 601 h 717"/>
                      <a:gd name="T8" fmla="*/ 258 w 322"/>
                      <a:gd name="T9" fmla="*/ 717 h 717"/>
                      <a:gd name="T10" fmla="*/ 322 w 322"/>
                      <a:gd name="T11" fmla="*/ 601 h 717"/>
                      <a:gd name="T12" fmla="*/ 258 w 322"/>
                      <a:gd name="T13" fmla="*/ 447 h 717"/>
                      <a:gd name="T14" fmla="*/ 142 w 322"/>
                      <a:gd name="T15" fmla="*/ 383 h 717"/>
                      <a:gd name="T16" fmla="*/ 180 w 322"/>
                      <a:gd name="T17" fmla="*/ 241 h 717"/>
                      <a:gd name="T18" fmla="*/ 283 w 322"/>
                      <a:gd name="T19" fmla="*/ 36 h 717"/>
                      <a:gd name="T20" fmla="*/ 206 w 322"/>
                      <a:gd name="T21" fmla="*/ 23 h 717"/>
                      <a:gd name="T22" fmla="*/ 155 w 322"/>
                      <a:gd name="T23" fmla="*/ 164 h 717"/>
                      <a:gd name="T24" fmla="*/ 90 w 322"/>
                      <a:gd name="T25" fmla="*/ 280 h 717"/>
                      <a:gd name="T26" fmla="*/ 65 w 322"/>
                      <a:gd name="T27" fmla="*/ 164 h 717"/>
                      <a:gd name="T28" fmla="*/ 65 w 322"/>
                      <a:gd name="T29" fmla="*/ 74 h 7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322" h="717">
                        <a:moveTo>
                          <a:pt x="0" y="113"/>
                        </a:moveTo>
                        <a:cubicBezTo>
                          <a:pt x="4" y="197"/>
                          <a:pt x="9" y="282"/>
                          <a:pt x="39" y="344"/>
                        </a:cubicBezTo>
                        <a:cubicBezTo>
                          <a:pt x="69" y="406"/>
                          <a:pt x="144" y="443"/>
                          <a:pt x="180" y="486"/>
                        </a:cubicBezTo>
                        <a:cubicBezTo>
                          <a:pt x="216" y="529"/>
                          <a:pt x="245" y="563"/>
                          <a:pt x="258" y="601"/>
                        </a:cubicBezTo>
                        <a:cubicBezTo>
                          <a:pt x="271" y="639"/>
                          <a:pt x="247" y="717"/>
                          <a:pt x="258" y="717"/>
                        </a:cubicBezTo>
                        <a:cubicBezTo>
                          <a:pt x="269" y="717"/>
                          <a:pt x="322" y="646"/>
                          <a:pt x="322" y="601"/>
                        </a:cubicBezTo>
                        <a:cubicBezTo>
                          <a:pt x="322" y="556"/>
                          <a:pt x="288" y="483"/>
                          <a:pt x="258" y="447"/>
                        </a:cubicBezTo>
                        <a:cubicBezTo>
                          <a:pt x="228" y="411"/>
                          <a:pt x="155" y="417"/>
                          <a:pt x="142" y="383"/>
                        </a:cubicBezTo>
                        <a:cubicBezTo>
                          <a:pt x="129" y="349"/>
                          <a:pt x="157" y="299"/>
                          <a:pt x="180" y="241"/>
                        </a:cubicBezTo>
                        <a:cubicBezTo>
                          <a:pt x="203" y="183"/>
                          <a:pt x="279" y="72"/>
                          <a:pt x="283" y="36"/>
                        </a:cubicBezTo>
                        <a:cubicBezTo>
                          <a:pt x="287" y="0"/>
                          <a:pt x="227" y="2"/>
                          <a:pt x="206" y="23"/>
                        </a:cubicBezTo>
                        <a:cubicBezTo>
                          <a:pt x="185" y="44"/>
                          <a:pt x="174" y="121"/>
                          <a:pt x="155" y="164"/>
                        </a:cubicBezTo>
                        <a:cubicBezTo>
                          <a:pt x="136" y="207"/>
                          <a:pt x="105" y="280"/>
                          <a:pt x="90" y="280"/>
                        </a:cubicBezTo>
                        <a:cubicBezTo>
                          <a:pt x="75" y="280"/>
                          <a:pt x="69" y="198"/>
                          <a:pt x="65" y="164"/>
                        </a:cubicBezTo>
                        <a:cubicBezTo>
                          <a:pt x="61" y="130"/>
                          <a:pt x="65" y="89"/>
                          <a:pt x="65" y="74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61" name="Freeform 155">
                    <a:extLst>
                      <a:ext uri="{FF2B5EF4-FFF2-40B4-BE49-F238E27FC236}">
                        <a16:creationId xmlns:a16="http://schemas.microsoft.com/office/drawing/2014/main" id="{F97AD8FC-38A1-4326-A55C-185B4A1D1C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4" y="5814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62" name="Freeform 156">
                    <a:extLst>
                      <a:ext uri="{FF2B5EF4-FFF2-40B4-BE49-F238E27FC236}">
                        <a16:creationId xmlns:a16="http://schemas.microsoft.com/office/drawing/2014/main" id="{9F13B023-050A-4077-8184-03024273C5D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77" y="5757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63" name="Freeform 157">
                    <a:extLst>
                      <a:ext uri="{FF2B5EF4-FFF2-40B4-BE49-F238E27FC236}">
                        <a16:creationId xmlns:a16="http://schemas.microsoft.com/office/drawing/2014/main" id="{20DFA556-DA02-4A26-A2EB-BF07660015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41" y="5712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64" name="Freeform 158">
                    <a:extLst>
                      <a:ext uri="{FF2B5EF4-FFF2-40B4-BE49-F238E27FC236}">
                        <a16:creationId xmlns:a16="http://schemas.microsoft.com/office/drawing/2014/main" id="{A41460C9-F226-4531-80FC-B750999209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7" y="5661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65" name="Freeform 159">
                    <a:extLst>
                      <a:ext uri="{FF2B5EF4-FFF2-40B4-BE49-F238E27FC236}">
                        <a16:creationId xmlns:a16="http://schemas.microsoft.com/office/drawing/2014/main" id="{A07EDEBD-CC3F-4C32-959F-0F7F8D277E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0" y="5616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66" name="Freeform 160">
                    <a:extLst>
                      <a:ext uri="{FF2B5EF4-FFF2-40B4-BE49-F238E27FC236}">
                        <a16:creationId xmlns:a16="http://schemas.microsoft.com/office/drawing/2014/main" id="{40662E8B-2FF0-4224-9B58-42B68470FF2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7" y="5556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67" name="Freeform 161">
                    <a:extLst>
                      <a:ext uri="{FF2B5EF4-FFF2-40B4-BE49-F238E27FC236}">
                        <a16:creationId xmlns:a16="http://schemas.microsoft.com/office/drawing/2014/main" id="{1FCE6A3C-F269-4A20-871F-C2D979413E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6" y="5475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68" name="Freeform 162">
                    <a:extLst>
                      <a:ext uri="{FF2B5EF4-FFF2-40B4-BE49-F238E27FC236}">
                        <a16:creationId xmlns:a16="http://schemas.microsoft.com/office/drawing/2014/main" id="{3E1E1F10-1C44-4B10-AAB6-2BDB2A4F7B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52" y="5406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69" name="Freeform 163">
                    <a:extLst>
                      <a:ext uri="{FF2B5EF4-FFF2-40B4-BE49-F238E27FC236}">
                        <a16:creationId xmlns:a16="http://schemas.microsoft.com/office/drawing/2014/main" id="{89F97CCB-68C5-42FD-AAF1-BDA7F3693FA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913548">
                    <a:off x="3981" y="5460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70" name="Freeform 164">
                    <a:extLst>
                      <a:ext uri="{FF2B5EF4-FFF2-40B4-BE49-F238E27FC236}">
                        <a16:creationId xmlns:a16="http://schemas.microsoft.com/office/drawing/2014/main" id="{8DC6D3BB-0CF5-4B85-A100-C845857E262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913548">
                    <a:off x="4008" y="5394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71" name="Freeform 165">
                    <a:extLst>
                      <a:ext uri="{FF2B5EF4-FFF2-40B4-BE49-F238E27FC236}">
                        <a16:creationId xmlns:a16="http://schemas.microsoft.com/office/drawing/2014/main" id="{9E92BD5D-4D05-48D3-9C47-39A911DA84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913548">
                    <a:off x="4035" y="5319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72" name="Freeform 166">
                    <a:extLst>
                      <a:ext uri="{FF2B5EF4-FFF2-40B4-BE49-F238E27FC236}">
                        <a16:creationId xmlns:a16="http://schemas.microsoft.com/office/drawing/2014/main" id="{2C6BE399-F826-4B2B-A063-0F11C42172C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913548">
                    <a:off x="4056" y="5277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</p:grpSp>
            <p:grpSp>
              <p:nvGrpSpPr>
                <p:cNvPr id="746" name="Group 167">
                  <a:extLst>
                    <a:ext uri="{FF2B5EF4-FFF2-40B4-BE49-F238E27FC236}">
                      <a16:creationId xmlns:a16="http://schemas.microsoft.com/office/drawing/2014/main" id="{96B5CECA-9B56-48CE-ADBF-F41A70187C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5400000">
                  <a:off x="8017" y="5054"/>
                  <a:ext cx="147" cy="243"/>
                  <a:chOff x="3844" y="5236"/>
                  <a:chExt cx="322" cy="717"/>
                </a:xfrm>
              </p:grpSpPr>
              <p:sp>
                <p:nvSpPr>
                  <p:cNvPr id="747" name="Freeform 168">
                    <a:extLst>
                      <a:ext uri="{FF2B5EF4-FFF2-40B4-BE49-F238E27FC236}">
                        <a16:creationId xmlns:a16="http://schemas.microsoft.com/office/drawing/2014/main" id="{DBE8957D-00D4-4CA3-9D60-BC6ABDA158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4" y="5236"/>
                    <a:ext cx="322" cy="717"/>
                  </a:xfrm>
                  <a:custGeom>
                    <a:avLst/>
                    <a:gdLst>
                      <a:gd name="T0" fmla="*/ 0 w 322"/>
                      <a:gd name="T1" fmla="*/ 113 h 717"/>
                      <a:gd name="T2" fmla="*/ 39 w 322"/>
                      <a:gd name="T3" fmla="*/ 344 h 717"/>
                      <a:gd name="T4" fmla="*/ 180 w 322"/>
                      <a:gd name="T5" fmla="*/ 486 h 717"/>
                      <a:gd name="T6" fmla="*/ 258 w 322"/>
                      <a:gd name="T7" fmla="*/ 601 h 717"/>
                      <a:gd name="T8" fmla="*/ 258 w 322"/>
                      <a:gd name="T9" fmla="*/ 717 h 717"/>
                      <a:gd name="T10" fmla="*/ 322 w 322"/>
                      <a:gd name="T11" fmla="*/ 601 h 717"/>
                      <a:gd name="T12" fmla="*/ 258 w 322"/>
                      <a:gd name="T13" fmla="*/ 447 h 717"/>
                      <a:gd name="T14" fmla="*/ 142 w 322"/>
                      <a:gd name="T15" fmla="*/ 383 h 717"/>
                      <a:gd name="T16" fmla="*/ 180 w 322"/>
                      <a:gd name="T17" fmla="*/ 241 h 717"/>
                      <a:gd name="T18" fmla="*/ 283 w 322"/>
                      <a:gd name="T19" fmla="*/ 36 h 717"/>
                      <a:gd name="T20" fmla="*/ 206 w 322"/>
                      <a:gd name="T21" fmla="*/ 23 h 717"/>
                      <a:gd name="T22" fmla="*/ 155 w 322"/>
                      <a:gd name="T23" fmla="*/ 164 h 717"/>
                      <a:gd name="T24" fmla="*/ 90 w 322"/>
                      <a:gd name="T25" fmla="*/ 280 h 717"/>
                      <a:gd name="T26" fmla="*/ 65 w 322"/>
                      <a:gd name="T27" fmla="*/ 164 h 717"/>
                      <a:gd name="T28" fmla="*/ 65 w 322"/>
                      <a:gd name="T29" fmla="*/ 74 h 7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322" h="717">
                        <a:moveTo>
                          <a:pt x="0" y="113"/>
                        </a:moveTo>
                        <a:cubicBezTo>
                          <a:pt x="4" y="197"/>
                          <a:pt x="9" y="282"/>
                          <a:pt x="39" y="344"/>
                        </a:cubicBezTo>
                        <a:cubicBezTo>
                          <a:pt x="69" y="406"/>
                          <a:pt x="144" y="443"/>
                          <a:pt x="180" y="486"/>
                        </a:cubicBezTo>
                        <a:cubicBezTo>
                          <a:pt x="216" y="529"/>
                          <a:pt x="245" y="563"/>
                          <a:pt x="258" y="601"/>
                        </a:cubicBezTo>
                        <a:cubicBezTo>
                          <a:pt x="271" y="639"/>
                          <a:pt x="247" y="717"/>
                          <a:pt x="258" y="717"/>
                        </a:cubicBezTo>
                        <a:cubicBezTo>
                          <a:pt x="269" y="717"/>
                          <a:pt x="322" y="646"/>
                          <a:pt x="322" y="601"/>
                        </a:cubicBezTo>
                        <a:cubicBezTo>
                          <a:pt x="322" y="556"/>
                          <a:pt x="288" y="483"/>
                          <a:pt x="258" y="447"/>
                        </a:cubicBezTo>
                        <a:cubicBezTo>
                          <a:pt x="228" y="411"/>
                          <a:pt x="155" y="417"/>
                          <a:pt x="142" y="383"/>
                        </a:cubicBezTo>
                        <a:cubicBezTo>
                          <a:pt x="129" y="349"/>
                          <a:pt x="157" y="299"/>
                          <a:pt x="180" y="241"/>
                        </a:cubicBezTo>
                        <a:cubicBezTo>
                          <a:pt x="203" y="183"/>
                          <a:pt x="279" y="72"/>
                          <a:pt x="283" y="36"/>
                        </a:cubicBezTo>
                        <a:cubicBezTo>
                          <a:pt x="287" y="0"/>
                          <a:pt x="227" y="2"/>
                          <a:pt x="206" y="23"/>
                        </a:cubicBezTo>
                        <a:cubicBezTo>
                          <a:pt x="185" y="44"/>
                          <a:pt x="174" y="121"/>
                          <a:pt x="155" y="164"/>
                        </a:cubicBezTo>
                        <a:cubicBezTo>
                          <a:pt x="136" y="207"/>
                          <a:pt x="105" y="280"/>
                          <a:pt x="90" y="280"/>
                        </a:cubicBezTo>
                        <a:cubicBezTo>
                          <a:pt x="75" y="280"/>
                          <a:pt x="69" y="198"/>
                          <a:pt x="65" y="164"/>
                        </a:cubicBezTo>
                        <a:cubicBezTo>
                          <a:pt x="61" y="130"/>
                          <a:pt x="65" y="89"/>
                          <a:pt x="65" y="74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48" name="Freeform 169">
                    <a:extLst>
                      <a:ext uri="{FF2B5EF4-FFF2-40B4-BE49-F238E27FC236}">
                        <a16:creationId xmlns:a16="http://schemas.microsoft.com/office/drawing/2014/main" id="{77000456-4D57-4D45-8A58-F2AAEEA1B7A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4" y="5814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49" name="Freeform 170">
                    <a:extLst>
                      <a:ext uri="{FF2B5EF4-FFF2-40B4-BE49-F238E27FC236}">
                        <a16:creationId xmlns:a16="http://schemas.microsoft.com/office/drawing/2014/main" id="{E5E5E751-43A1-45C5-AED2-F06250BCAC5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77" y="5757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50" name="Freeform 171">
                    <a:extLst>
                      <a:ext uri="{FF2B5EF4-FFF2-40B4-BE49-F238E27FC236}">
                        <a16:creationId xmlns:a16="http://schemas.microsoft.com/office/drawing/2014/main" id="{48A6B624-5AEC-4DC7-B5E4-965A4EF29FE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41" y="5712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51" name="Freeform 172">
                    <a:extLst>
                      <a:ext uri="{FF2B5EF4-FFF2-40B4-BE49-F238E27FC236}">
                        <a16:creationId xmlns:a16="http://schemas.microsoft.com/office/drawing/2014/main" id="{07F26727-A921-4801-B0D4-B1A85F2ACBC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7" y="5661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52" name="Freeform 173">
                    <a:extLst>
                      <a:ext uri="{FF2B5EF4-FFF2-40B4-BE49-F238E27FC236}">
                        <a16:creationId xmlns:a16="http://schemas.microsoft.com/office/drawing/2014/main" id="{4AE1C972-50F9-40B9-97FF-447B647FC8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0" y="5616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53" name="Freeform 174">
                    <a:extLst>
                      <a:ext uri="{FF2B5EF4-FFF2-40B4-BE49-F238E27FC236}">
                        <a16:creationId xmlns:a16="http://schemas.microsoft.com/office/drawing/2014/main" id="{6505DDCD-5835-4CAF-AD9D-4F1C6AFA19A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7" y="5556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54" name="Freeform 175">
                    <a:extLst>
                      <a:ext uri="{FF2B5EF4-FFF2-40B4-BE49-F238E27FC236}">
                        <a16:creationId xmlns:a16="http://schemas.microsoft.com/office/drawing/2014/main" id="{E158E560-87FA-44BD-93D9-A6459B2B23B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6" y="5475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55" name="Freeform 176">
                    <a:extLst>
                      <a:ext uri="{FF2B5EF4-FFF2-40B4-BE49-F238E27FC236}">
                        <a16:creationId xmlns:a16="http://schemas.microsoft.com/office/drawing/2014/main" id="{F7F6F85E-920C-4D8D-896E-0FF2E3120BF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52" y="5406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56" name="Freeform 177">
                    <a:extLst>
                      <a:ext uri="{FF2B5EF4-FFF2-40B4-BE49-F238E27FC236}">
                        <a16:creationId xmlns:a16="http://schemas.microsoft.com/office/drawing/2014/main" id="{3B887B18-D307-45FD-8451-7DE244C631B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913548">
                    <a:off x="3981" y="5460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57" name="Freeform 178">
                    <a:extLst>
                      <a:ext uri="{FF2B5EF4-FFF2-40B4-BE49-F238E27FC236}">
                        <a16:creationId xmlns:a16="http://schemas.microsoft.com/office/drawing/2014/main" id="{72B9C2A7-3FC8-4D1D-AD92-8CD2520624A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913548">
                    <a:off x="4008" y="5394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58" name="Freeform 179">
                    <a:extLst>
                      <a:ext uri="{FF2B5EF4-FFF2-40B4-BE49-F238E27FC236}">
                        <a16:creationId xmlns:a16="http://schemas.microsoft.com/office/drawing/2014/main" id="{C0799002-4515-4ADF-AF7F-ECF3EFFA36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913548">
                    <a:off x="4035" y="5319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59" name="Freeform 180">
                    <a:extLst>
                      <a:ext uri="{FF2B5EF4-FFF2-40B4-BE49-F238E27FC236}">
                        <a16:creationId xmlns:a16="http://schemas.microsoft.com/office/drawing/2014/main" id="{24B1F329-72FB-40F3-A8A9-A71D715970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1913548">
                    <a:off x="4056" y="5277"/>
                    <a:ext cx="45" cy="12"/>
                  </a:xfrm>
                  <a:custGeom>
                    <a:avLst/>
                    <a:gdLst>
                      <a:gd name="T0" fmla="*/ 0 w 45"/>
                      <a:gd name="T1" fmla="*/ 12 h 12"/>
                      <a:gd name="T2" fmla="*/ 45 w 45"/>
                      <a:gd name="T3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12">
                        <a:moveTo>
                          <a:pt x="0" y="12"/>
                        </a:moveTo>
                        <a:cubicBezTo>
                          <a:pt x="17" y="7"/>
                          <a:pt x="35" y="2"/>
                          <a:pt x="45" y="0"/>
                        </a:cubicBezTo>
                      </a:path>
                    </a:pathLst>
                  </a:custGeom>
                  <a:noFill/>
                  <a:ln w="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</p:grpSp>
          </p:grpSp>
          <p:sp>
            <p:nvSpPr>
              <p:cNvPr id="742" name="Text Box 181">
                <a:extLst>
                  <a:ext uri="{FF2B5EF4-FFF2-40B4-BE49-F238E27FC236}">
                    <a16:creationId xmlns:a16="http://schemas.microsoft.com/office/drawing/2014/main" id="{911625DF-C7C7-4539-A3DD-E42C4EC168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78" y="5153"/>
                <a:ext cx="1217" cy="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Bactéries, Champignons       </a:t>
                </a:r>
                <a:endParaRPr lang="fr-F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85EC9DF6-5035-4128-99DB-A0E77955DC04}"/>
                </a:ext>
              </a:extLst>
            </p:cNvPr>
            <p:cNvGrpSpPr>
              <a:grpSpLocks/>
            </p:cNvGrpSpPr>
            <p:nvPr/>
          </p:nvGrpSpPr>
          <p:grpSpPr bwMode="auto">
            <a:xfrm rot="1981300">
              <a:off x="4819879" y="4253519"/>
              <a:ext cx="226836" cy="186958"/>
              <a:chOff x="7835" y="4096"/>
              <a:chExt cx="873" cy="874"/>
            </a:xfrm>
          </p:grpSpPr>
          <p:sp>
            <p:nvSpPr>
              <p:cNvPr id="442" name="Freeform 38">
                <a:extLst>
                  <a:ext uri="{FF2B5EF4-FFF2-40B4-BE49-F238E27FC236}">
                    <a16:creationId xmlns:a16="http://schemas.microsoft.com/office/drawing/2014/main" id="{A881015B-1112-4769-A9F5-0FA5DB8110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35" y="4096"/>
                <a:ext cx="873" cy="874"/>
              </a:xfrm>
              <a:custGeom>
                <a:avLst/>
                <a:gdLst>
                  <a:gd name="T0" fmla="*/ 217 w 2942"/>
                  <a:gd name="T1" fmla="*/ 2699 h 2946"/>
                  <a:gd name="T2" fmla="*/ 101 w 2942"/>
                  <a:gd name="T3" fmla="*/ 2699 h 2946"/>
                  <a:gd name="T4" fmla="*/ 11 w 2942"/>
                  <a:gd name="T5" fmla="*/ 2442 h 2946"/>
                  <a:gd name="T6" fmla="*/ 166 w 2942"/>
                  <a:gd name="T7" fmla="*/ 2185 h 2946"/>
                  <a:gd name="T8" fmla="*/ 281 w 2942"/>
                  <a:gd name="T9" fmla="*/ 2236 h 2946"/>
                  <a:gd name="T10" fmla="*/ 410 w 2942"/>
                  <a:gd name="T11" fmla="*/ 1979 h 2946"/>
                  <a:gd name="T12" fmla="*/ 551 w 2942"/>
                  <a:gd name="T13" fmla="*/ 2005 h 2946"/>
                  <a:gd name="T14" fmla="*/ 590 w 2942"/>
                  <a:gd name="T15" fmla="*/ 2134 h 2946"/>
                  <a:gd name="T16" fmla="*/ 526 w 2942"/>
                  <a:gd name="T17" fmla="*/ 1928 h 2946"/>
                  <a:gd name="T18" fmla="*/ 436 w 2942"/>
                  <a:gd name="T19" fmla="*/ 1838 h 2946"/>
                  <a:gd name="T20" fmla="*/ 693 w 2942"/>
                  <a:gd name="T21" fmla="*/ 1594 h 2946"/>
                  <a:gd name="T22" fmla="*/ 706 w 2942"/>
                  <a:gd name="T23" fmla="*/ 989 h 2946"/>
                  <a:gd name="T24" fmla="*/ 976 w 2942"/>
                  <a:gd name="T25" fmla="*/ 552 h 2946"/>
                  <a:gd name="T26" fmla="*/ 1143 w 2942"/>
                  <a:gd name="T27" fmla="*/ 732 h 2946"/>
                  <a:gd name="T28" fmla="*/ 1143 w 2942"/>
                  <a:gd name="T29" fmla="*/ 1118 h 2946"/>
                  <a:gd name="T30" fmla="*/ 1297 w 2942"/>
                  <a:gd name="T31" fmla="*/ 886 h 2946"/>
                  <a:gd name="T32" fmla="*/ 1361 w 2942"/>
                  <a:gd name="T33" fmla="*/ 462 h 2946"/>
                  <a:gd name="T34" fmla="*/ 1670 w 2942"/>
                  <a:gd name="T35" fmla="*/ 115 h 2946"/>
                  <a:gd name="T36" fmla="*/ 1901 w 2942"/>
                  <a:gd name="T37" fmla="*/ 51 h 2946"/>
                  <a:gd name="T38" fmla="*/ 1901 w 2942"/>
                  <a:gd name="T39" fmla="*/ 424 h 2946"/>
                  <a:gd name="T40" fmla="*/ 2056 w 2942"/>
                  <a:gd name="T41" fmla="*/ 346 h 2946"/>
                  <a:gd name="T42" fmla="*/ 2441 w 2942"/>
                  <a:gd name="T43" fmla="*/ 51 h 2946"/>
                  <a:gd name="T44" fmla="*/ 2608 w 2942"/>
                  <a:gd name="T45" fmla="*/ 64 h 2946"/>
                  <a:gd name="T46" fmla="*/ 2531 w 2942"/>
                  <a:gd name="T47" fmla="*/ 372 h 2946"/>
                  <a:gd name="T48" fmla="*/ 2853 w 2942"/>
                  <a:gd name="T49" fmla="*/ 398 h 2946"/>
                  <a:gd name="T50" fmla="*/ 2891 w 2942"/>
                  <a:gd name="T51" fmla="*/ 526 h 2946"/>
                  <a:gd name="T52" fmla="*/ 2655 w 2942"/>
                  <a:gd name="T53" fmla="*/ 888 h 2946"/>
                  <a:gd name="T54" fmla="*/ 2891 w 2942"/>
                  <a:gd name="T55" fmla="*/ 964 h 2946"/>
                  <a:gd name="T56" fmla="*/ 2904 w 2942"/>
                  <a:gd name="T57" fmla="*/ 1118 h 2946"/>
                  <a:gd name="T58" fmla="*/ 2662 w 2942"/>
                  <a:gd name="T59" fmla="*/ 1128 h 2946"/>
                  <a:gd name="T60" fmla="*/ 2338 w 2942"/>
                  <a:gd name="T61" fmla="*/ 1169 h 2946"/>
                  <a:gd name="T62" fmla="*/ 2190 w 2942"/>
                  <a:gd name="T63" fmla="*/ 1330 h 2946"/>
                  <a:gd name="T64" fmla="*/ 2107 w 2942"/>
                  <a:gd name="T65" fmla="*/ 1645 h 2946"/>
                  <a:gd name="T66" fmla="*/ 2017 w 2942"/>
                  <a:gd name="T67" fmla="*/ 1735 h 2946"/>
                  <a:gd name="T68" fmla="*/ 2205 w 2942"/>
                  <a:gd name="T69" fmla="*/ 1780 h 2946"/>
                  <a:gd name="T70" fmla="*/ 2355 w 2942"/>
                  <a:gd name="T71" fmla="*/ 1728 h 2946"/>
                  <a:gd name="T72" fmla="*/ 2351 w 2942"/>
                  <a:gd name="T73" fmla="*/ 1645 h 2946"/>
                  <a:gd name="T74" fmla="*/ 2634 w 2942"/>
                  <a:gd name="T75" fmla="*/ 1696 h 2946"/>
                  <a:gd name="T76" fmla="*/ 2625 w 2942"/>
                  <a:gd name="T77" fmla="*/ 1953 h 2946"/>
                  <a:gd name="T78" fmla="*/ 2171 w 2942"/>
                  <a:gd name="T79" fmla="*/ 2108 h 2946"/>
                  <a:gd name="T80" fmla="*/ 1657 w 2942"/>
                  <a:gd name="T81" fmla="*/ 2056 h 2946"/>
                  <a:gd name="T82" fmla="*/ 1567 w 2942"/>
                  <a:gd name="T83" fmla="*/ 2108 h 2946"/>
                  <a:gd name="T84" fmla="*/ 1747 w 2942"/>
                  <a:gd name="T85" fmla="*/ 2236 h 2946"/>
                  <a:gd name="T86" fmla="*/ 1901 w 2942"/>
                  <a:gd name="T87" fmla="*/ 2429 h 2946"/>
                  <a:gd name="T88" fmla="*/ 1786 w 2942"/>
                  <a:gd name="T89" fmla="*/ 2661 h 2946"/>
                  <a:gd name="T90" fmla="*/ 1284 w 2942"/>
                  <a:gd name="T91" fmla="*/ 2609 h 2946"/>
                  <a:gd name="T92" fmla="*/ 873 w 2942"/>
                  <a:gd name="T93" fmla="*/ 2545 h 2946"/>
                  <a:gd name="T94" fmla="*/ 680 w 2942"/>
                  <a:gd name="T95" fmla="*/ 2532 h 2946"/>
                  <a:gd name="T96" fmla="*/ 834 w 2942"/>
                  <a:gd name="T97" fmla="*/ 2571 h 2946"/>
                  <a:gd name="T98" fmla="*/ 693 w 2942"/>
                  <a:gd name="T99" fmla="*/ 2712 h 2946"/>
                  <a:gd name="T100" fmla="*/ 513 w 2942"/>
                  <a:gd name="T101" fmla="*/ 2828 h 2946"/>
                  <a:gd name="T102" fmla="*/ 423 w 2942"/>
                  <a:gd name="T103" fmla="*/ 2944 h 2946"/>
                  <a:gd name="T104" fmla="*/ 268 w 2942"/>
                  <a:gd name="T105" fmla="*/ 2841 h 2946"/>
                  <a:gd name="T106" fmla="*/ 217 w 2942"/>
                  <a:gd name="T107" fmla="*/ 2699 h 2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42" h="2946">
                    <a:moveTo>
                      <a:pt x="217" y="2699"/>
                    </a:moveTo>
                    <a:cubicBezTo>
                      <a:pt x="189" y="2675"/>
                      <a:pt x="135" y="2742"/>
                      <a:pt x="101" y="2699"/>
                    </a:cubicBezTo>
                    <a:cubicBezTo>
                      <a:pt x="67" y="2656"/>
                      <a:pt x="0" y="2528"/>
                      <a:pt x="11" y="2442"/>
                    </a:cubicBezTo>
                    <a:cubicBezTo>
                      <a:pt x="22" y="2356"/>
                      <a:pt x="121" y="2219"/>
                      <a:pt x="166" y="2185"/>
                    </a:cubicBezTo>
                    <a:cubicBezTo>
                      <a:pt x="211" y="2151"/>
                      <a:pt x="240" y="2270"/>
                      <a:pt x="281" y="2236"/>
                    </a:cubicBezTo>
                    <a:cubicBezTo>
                      <a:pt x="322" y="2202"/>
                      <a:pt x="365" y="2017"/>
                      <a:pt x="410" y="1979"/>
                    </a:cubicBezTo>
                    <a:cubicBezTo>
                      <a:pt x="455" y="1941"/>
                      <a:pt x="521" y="1979"/>
                      <a:pt x="551" y="2005"/>
                    </a:cubicBezTo>
                    <a:cubicBezTo>
                      <a:pt x="581" y="2031"/>
                      <a:pt x="594" y="2147"/>
                      <a:pt x="590" y="2134"/>
                    </a:cubicBezTo>
                    <a:cubicBezTo>
                      <a:pt x="586" y="2121"/>
                      <a:pt x="552" y="1977"/>
                      <a:pt x="526" y="1928"/>
                    </a:cubicBezTo>
                    <a:cubicBezTo>
                      <a:pt x="500" y="1879"/>
                      <a:pt x="408" y="1894"/>
                      <a:pt x="436" y="1838"/>
                    </a:cubicBezTo>
                    <a:cubicBezTo>
                      <a:pt x="464" y="1782"/>
                      <a:pt x="648" y="1735"/>
                      <a:pt x="693" y="1594"/>
                    </a:cubicBezTo>
                    <a:cubicBezTo>
                      <a:pt x="738" y="1453"/>
                      <a:pt x="659" y="1163"/>
                      <a:pt x="706" y="989"/>
                    </a:cubicBezTo>
                    <a:cubicBezTo>
                      <a:pt x="753" y="815"/>
                      <a:pt x="903" y="595"/>
                      <a:pt x="976" y="552"/>
                    </a:cubicBezTo>
                    <a:cubicBezTo>
                      <a:pt x="1049" y="509"/>
                      <a:pt x="1115" y="638"/>
                      <a:pt x="1143" y="732"/>
                    </a:cubicBezTo>
                    <a:cubicBezTo>
                      <a:pt x="1171" y="826"/>
                      <a:pt x="1117" y="1092"/>
                      <a:pt x="1143" y="1118"/>
                    </a:cubicBezTo>
                    <a:cubicBezTo>
                      <a:pt x="1169" y="1144"/>
                      <a:pt x="1261" y="995"/>
                      <a:pt x="1297" y="886"/>
                    </a:cubicBezTo>
                    <a:cubicBezTo>
                      <a:pt x="1333" y="777"/>
                      <a:pt x="1299" y="591"/>
                      <a:pt x="1361" y="462"/>
                    </a:cubicBezTo>
                    <a:cubicBezTo>
                      <a:pt x="1423" y="333"/>
                      <a:pt x="1580" y="183"/>
                      <a:pt x="1670" y="115"/>
                    </a:cubicBezTo>
                    <a:cubicBezTo>
                      <a:pt x="1760" y="47"/>
                      <a:pt x="1863" y="0"/>
                      <a:pt x="1901" y="51"/>
                    </a:cubicBezTo>
                    <a:cubicBezTo>
                      <a:pt x="1939" y="102"/>
                      <a:pt x="1875" y="375"/>
                      <a:pt x="1901" y="424"/>
                    </a:cubicBezTo>
                    <a:cubicBezTo>
                      <a:pt x="1927" y="473"/>
                      <a:pt x="1966" y="408"/>
                      <a:pt x="2056" y="346"/>
                    </a:cubicBezTo>
                    <a:cubicBezTo>
                      <a:pt x="2146" y="284"/>
                      <a:pt x="2349" y="98"/>
                      <a:pt x="2441" y="51"/>
                    </a:cubicBezTo>
                    <a:cubicBezTo>
                      <a:pt x="2533" y="4"/>
                      <a:pt x="2593" y="11"/>
                      <a:pt x="2608" y="64"/>
                    </a:cubicBezTo>
                    <a:cubicBezTo>
                      <a:pt x="2623" y="117"/>
                      <a:pt x="2490" y="316"/>
                      <a:pt x="2531" y="372"/>
                    </a:cubicBezTo>
                    <a:cubicBezTo>
                      <a:pt x="2572" y="428"/>
                      <a:pt x="2793" y="372"/>
                      <a:pt x="2853" y="398"/>
                    </a:cubicBezTo>
                    <a:cubicBezTo>
                      <a:pt x="2913" y="424"/>
                      <a:pt x="2924" y="444"/>
                      <a:pt x="2891" y="526"/>
                    </a:cubicBezTo>
                    <a:cubicBezTo>
                      <a:pt x="2858" y="608"/>
                      <a:pt x="2655" y="815"/>
                      <a:pt x="2655" y="888"/>
                    </a:cubicBezTo>
                    <a:cubicBezTo>
                      <a:pt x="2655" y="961"/>
                      <a:pt x="2850" y="926"/>
                      <a:pt x="2891" y="964"/>
                    </a:cubicBezTo>
                    <a:cubicBezTo>
                      <a:pt x="2932" y="1002"/>
                      <a:pt x="2942" y="1091"/>
                      <a:pt x="2904" y="1118"/>
                    </a:cubicBezTo>
                    <a:cubicBezTo>
                      <a:pt x="2866" y="1145"/>
                      <a:pt x="2756" y="1119"/>
                      <a:pt x="2662" y="1128"/>
                    </a:cubicBezTo>
                    <a:cubicBezTo>
                      <a:pt x="2568" y="1137"/>
                      <a:pt x="2417" y="1135"/>
                      <a:pt x="2338" y="1169"/>
                    </a:cubicBezTo>
                    <a:cubicBezTo>
                      <a:pt x="2259" y="1203"/>
                      <a:pt x="2229" y="1251"/>
                      <a:pt x="2190" y="1330"/>
                    </a:cubicBezTo>
                    <a:cubicBezTo>
                      <a:pt x="2151" y="1409"/>
                      <a:pt x="2136" y="1577"/>
                      <a:pt x="2107" y="1645"/>
                    </a:cubicBezTo>
                    <a:cubicBezTo>
                      <a:pt x="2078" y="1713"/>
                      <a:pt x="2001" y="1713"/>
                      <a:pt x="2017" y="1735"/>
                    </a:cubicBezTo>
                    <a:cubicBezTo>
                      <a:pt x="2033" y="1757"/>
                      <a:pt x="2149" y="1781"/>
                      <a:pt x="2205" y="1780"/>
                    </a:cubicBezTo>
                    <a:cubicBezTo>
                      <a:pt x="2261" y="1779"/>
                      <a:pt x="2331" y="1751"/>
                      <a:pt x="2355" y="1728"/>
                    </a:cubicBezTo>
                    <a:cubicBezTo>
                      <a:pt x="2379" y="1705"/>
                      <a:pt x="2305" y="1650"/>
                      <a:pt x="2351" y="1645"/>
                    </a:cubicBezTo>
                    <a:cubicBezTo>
                      <a:pt x="2397" y="1640"/>
                      <a:pt x="2588" y="1645"/>
                      <a:pt x="2634" y="1696"/>
                    </a:cubicBezTo>
                    <a:cubicBezTo>
                      <a:pt x="2680" y="1747"/>
                      <a:pt x="2702" y="1884"/>
                      <a:pt x="2625" y="1953"/>
                    </a:cubicBezTo>
                    <a:cubicBezTo>
                      <a:pt x="2548" y="2022"/>
                      <a:pt x="2332" y="2091"/>
                      <a:pt x="2171" y="2108"/>
                    </a:cubicBezTo>
                    <a:cubicBezTo>
                      <a:pt x="2010" y="2125"/>
                      <a:pt x="1758" y="2056"/>
                      <a:pt x="1657" y="2056"/>
                    </a:cubicBezTo>
                    <a:cubicBezTo>
                      <a:pt x="1556" y="2056"/>
                      <a:pt x="1552" y="2078"/>
                      <a:pt x="1567" y="2108"/>
                    </a:cubicBezTo>
                    <a:cubicBezTo>
                      <a:pt x="1582" y="2138"/>
                      <a:pt x="1691" y="2183"/>
                      <a:pt x="1747" y="2236"/>
                    </a:cubicBezTo>
                    <a:cubicBezTo>
                      <a:pt x="1803" y="2289"/>
                      <a:pt x="1895" y="2358"/>
                      <a:pt x="1901" y="2429"/>
                    </a:cubicBezTo>
                    <a:cubicBezTo>
                      <a:pt x="1907" y="2500"/>
                      <a:pt x="1889" y="2631"/>
                      <a:pt x="1786" y="2661"/>
                    </a:cubicBezTo>
                    <a:cubicBezTo>
                      <a:pt x="1683" y="2691"/>
                      <a:pt x="1436" y="2628"/>
                      <a:pt x="1284" y="2609"/>
                    </a:cubicBezTo>
                    <a:cubicBezTo>
                      <a:pt x="1132" y="2590"/>
                      <a:pt x="974" y="2558"/>
                      <a:pt x="873" y="2545"/>
                    </a:cubicBezTo>
                    <a:cubicBezTo>
                      <a:pt x="772" y="2532"/>
                      <a:pt x="686" y="2528"/>
                      <a:pt x="680" y="2532"/>
                    </a:cubicBezTo>
                    <a:cubicBezTo>
                      <a:pt x="674" y="2536"/>
                      <a:pt x="832" y="2541"/>
                      <a:pt x="834" y="2571"/>
                    </a:cubicBezTo>
                    <a:cubicBezTo>
                      <a:pt x="836" y="2601"/>
                      <a:pt x="746" y="2669"/>
                      <a:pt x="693" y="2712"/>
                    </a:cubicBezTo>
                    <a:cubicBezTo>
                      <a:pt x="640" y="2755"/>
                      <a:pt x="558" y="2789"/>
                      <a:pt x="513" y="2828"/>
                    </a:cubicBezTo>
                    <a:cubicBezTo>
                      <a:pt x="468" y="2867"/>
                      <a:pt x="464" y="2942"/>
                      <a:pt x="423" y="2944"/>
                    </a:cubicBezTo>
                    <a:cubicBezTo>
                      <a:pt x="382" y="2946"/>
                      <a:pt x="294" y="2875"/>
                      <a:pt x="268" y="2841"/>
                    </a:cubicBezTo>
                    <a:cubicBezTo>
                      <a:pt x="242" y="2807"/>
                      <a:pt x="245" y="2723"/>
                      <a:pt x="217" y="2699"/>
                    </a:cubicBezTo>
                    <a:close/>
                  </a:path>
                </a:pathLst>
              </a:custGeom>
              <a:solidFill>
                <a:srgbClr val="FFFF99"/>
              </a:solidFill>
              <a:ln w="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grpSp>
            <p:nvGrpSpPr>
              <p:cNvPr id="443" name="Group 39">
                <a:extLst>
                  <a:ext uri="{FF2B5EF4-FFF2-40B4-BE49-F238E27FC236}">
                    <a16:creationId xmlns:a16="http://schemas.microsoft.com/office/drawing/2014/main" id="{6A7171FB-2D7A-4252-8B54-10A79AF9F0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850" y="4146"/>
                <a:ext cx="839" cy="801"/>
                <a:chOff x="7850" y="4146"/>
                <a:chExt cx="839" cy="801"/>
              </a:xfrm>
            </p:grpSpPr>
            <p:sp>
              <p:nvSpPr>
                <p:cNvPr id="444" name="Freeform 40">
                  <a:extLst>
                    <a:ext uri="{FF2B5EF4-FFF2-40B4-BE49-F238E27FC236}">
                      <a16:creationId xmlns:a16="http://schemas.microsoft.com/office/drawing/2014/main" id="{FBD40FDA-BBFE-4C7B-9A1D-A6CE80E175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0" y="4240"/>
                  <a:ext cx="839" cy="707"/>
                </a:xfrm>
                <a:custGeom>
                  <a:avLst/>
                  <a:gdLst>
                    <a:gd name="T0" fmla="*/ 0 w 2827"/>
                    <a:gd name="T1" fmla="*/ 2316 h 2380"/>
                    <a:gd name="T2" fmla="*/ 668 w 2827"/>
                    <a:gd name="T3" fmla="*/ 1725 h 2380"/>
                    <a:gd name="T4" fmla="*/ 1633 w 2827"/>
                    <a:gd name="T5" fmla="*/ 863 h 2380"/>
                    <a:gd name="T6" fmla="*/ 2803 w 2827"/>
                    <a:gd name="T7" fmla="*/ 15 h 2380"/>
                    <a:gd name="T8" fmla="*/ 1774 w 2827"/>
                    <a:gd name="T9" fmla="*/ 773 h 2380"/>
                    <a:gd name="T10" fmla="*/ 900 w 2827"/>
                    <a:gd name="T11" fmla="*/ 1570 h 2380"/>
                    <a:gd name="T12" fmla="*/ 283 w 2827"/>
                    <a:gd name="T13" fmla="*/ 2149 h 2380"/>
                    <a:gd name="T14" fmla="*/ 90 w 2827"/>
                    <a:gd name="T15" fmla="*/ 2380 h 23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827" h="2380">
                      <a:moveTo>
                        <a:pt x="0" y="2316"/>
                      </a:moveTo>
                      <a:cubicBezTo>
                        <a:pt x="198" y="2141"/>
                        <a:pt x="396" y="1967"/>
                        <a:pt x="668" y="1725"/>
                      </a:cubicBezTo>
                      <a:cubicBezTo>
                        <a:pt x="940" y="1483"/>
                        <a:pt x="1277" y="1148"/>
                        <a:pt x="1633" y="863"/>
                      </a:cubicBezTo>
                      <a:cubicBezTo>
                        <a:pt x="1989" y="578"/>
                        <a:pt x="2779" y="30"/>
                        <a:pt x="2803" y="15"/>
                      </a:cubicBezTo>
                      <a:cubicBezTo>
                        <a:pt x="2827" y="0"/>
                        <a:pt x="2091" y="514"/>
                        <a:pt x="1774" y="773"/>
                      </a:cubicBezTo>
                      <a:cubicBezTo>
                        <a:pt x="1457" y="1032"/>
                        <a:pt x="1148" y="1341"/>
                        <a:pt x="900" y="1570"/>
                      </a:cubicBezTo>
                      <a:cubicBezTo>
                        <a:pt x="652" y="1799"/>
                        <a:pt x="418" y="2014"/>
                        <a:pt x="283" y="2149"/>
                      </a:cubicBezTo>
                      <a:cubicBezTo>
                        <a:pt x="148" y="2284"/>
                        <a:pt x="119" y="2332"/>
                        <a:pt x="90" y="2380"/>
                      </a:cubicBezTo>
                    </a:path>
                  </a:pathLst>
                </a:custGeom>
                <a:solidFill>
                  <a:srgbClr val="FFFF99"/>
                </a:solidFill>
                <a:ln w="0" cap="flat" cmpd="sng">
                  <a:solidFill>
                    <a:srgbClr val="3399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45" name="Freeform 41">
                  <a:extLst>
                    <a:ext uri="{FF2B5EF4-FFF2-40B4-BE49-F238E27FC236}">
                      <a16:creationId xmlns:a16="http://schemas.microsoft.com/office/drawing/2014/main" id="{9C79D564-DD2D-4F25-B93D-BFBC6FDB4A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64" y="4782"/>
                  <a:ext cx="53" cy="85"/>
                </a:xfrm>
                <a:custGeom>
                  <a:avLst/>
                  <a:gdLst>
                    <a:gd name="T0" fmla="*/ 180 w 180"/>
                    <a:gd name="T1" fmla="*/ 287 h 287"/>
                    <a:gd name="T2" fmla="*/ 68 w 180"/>
                    <a:gd name="T3" fmla="*/ 47 h 287"/>
                    <a:gd name="T4" fmla="*/ 0 w 180"/>
                    <a:gd name="T5" fmla="*/ 2 h 2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80" h="287">
                      <a:moveTo>
                        <a:pt x="180" y="287"/>
                      </a:moveTo>
                      <a:cubicBezTo>
                        <a:pt x="139" y="190"/>
                        <a:pt x="98" y="94"/>
                        <a:pt x="68" y="47"/>
                      </a:cubicBezTo>
                      <a:cubicBezTo>
                        <a:pt x="38" y="0"/>
                        <a:pt x="19" y="1"/>
                        <a:pt x="0" y="2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46" name="Freeform 42">
                  <a:extLst>
                    <a:ext uri="{FF2B5EF4-FFF2-40B4-BE49-F238E27FC236}">
                      <a16:creationId xmlns:a16="http://schemas.microsoft.com/office/drawing/2014/main" id="{566F2A83-3200-42B0-8E06-FF5BA66EB0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48" y="4700"/>
                  <a:ext cx="11" cy="136"/>
                </a:xfrm>
                <a:custGeom>
                  <a:avLst/>
                  <a:gdLst>
                    <a:gd name="T0" fmla="*/ 0 w 35"/>
                    <a:gd name="T1" fmla="*/ 458 h 458"/>
                    <a:gd name="T2" fmla="*/ 30 w 35"/>
                    <a:gd name="T3" fmla="*/ 188 h 458"/>
                    <a:gd name="T4" fmla="*/ 30 w 35"/>
                    <a:gd name="T5" fmla="*/ 0 h 4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5" h="458">
                      <a:moveTo>
                        <a:pt x="0" y="458"/>
                      </a:moveTo>
                      <a:cubicBezTo>
                        <a:pt x="12" y="361"/>
                        <a:pt x="25" y="264"/>
                        <a:pt x="30" y="188"/>
                      </a:cubicBezTo>
                      <a:cubicBezTo>
                        <a:pt x="35" y="112"/>
                        <a:pt x="32" y="56"/>
                        <a:pt x="30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47" name="Freeform 43">
                  <a:extLst>
                    <a:ext uri="{FF2B5EF4-FFF2-40B4-BE49-F238E27FC236}">
                      <a16:creationId xmlns:a16="http://schemas.microsoft.com/office/drawing/2014/main" id="{AA07C8E0-A94A-4CBC-9B0E-60A537EC73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80" y="4751"/>
                  <a:ext cx="300" cy="86"/>
                </a:xfrm>
                <a:custGeom>
                  <a:avLst/>
                  <a:gdLst>
                    <a:gd name="T0" fmla="*/ 0 w 1012"/>
                    <a:gd name="T1" fmla="*/ 0 h 291"/>
                    <a:gd name="T2" fmla="*/ 547 w 1012"/>
                    <a:gd name="T3" fmla="*/ 142 h 291"/>
                    <a:gd name="T4" fmla="*/ 915 w 1012"/>
                    <a:gd name="T5" fmla="*/ 270 h 291"/>
                    <a:gd name="T6" fmla="*/ 1012 w 1012"/>
                    <a:gd name="T7" fmla="*/ 270 h 2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12" h="291">
                      <a:moveTo>
                        <a:pt x="0" y="0"/>
                      </a:moveTo>
                      <a:cubicBezTo>
                        <a:pt x="197" y="48"/>
                        <a:pt x="394" y="97"/>
                        <a:pt x="547" y="142"/>
                      </a:cubicBezTo>
                      <a:cubicBezTo>
                        <a:pt x="700" y="187"/>
                        <a:pt x="838" y="249"/>
                        <a:pt x="915" y="270"/>
                      </a:cubicBezTo>
                      <a:cubicBezTo>
                        <a:pt x="992" y="291"/>
                        <a:pt x="1002" y="280"/>
                        <a:pt x="1012" y="27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48" name="Freeform 44">
                  <a:extLst>
                    <a:ext uri="{FF2B5EF4-FFF2-40B4-BE49-F238E27FC236}">
                      <a16:creationId xmlns:a16="http://schemas.microsoft.com/office/drawing/2014/main" id="{F4961B83-126A-4668-8AC7-CC3828DF66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96" y="4629"/>
                  <a:ext cx="395" cy="35"/>
                </a:xfrm>
                <a:custGeom>
                  <a:avLst/>
                  <a:gdLst>
                    <a:gd name="T0" fmla="*/ 0 w 1334"/>
                    <a:gd name="T1" fmla="*/ 0 h 119"/>
                    <a:gd name="T2" fmla="*/ 472 w 1334"/>
                    <a:gd name="T3" fmla="*/ 105 h 119"/>
                    <a:gd name="T4" fmla="*/ 1200 w 1334"/>
                    <a:gd name="T5" fmla="*/ 83 h 119"/>
                    <a:gd name="T6" fmla="*/ 1275 w 1334"/>
                    <a:gd name="T7" fmla="*/ 6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34" h="119">
                      <a:moveTo>
                        <a:pt x="0" y="0"/>
                      </a:moveTo>
                      <a:cubicBezTo>
                        <a:pt x="136" y="45"/>
                        <a:pt x="272" y="91"/>
                        <a:pt x="472" y="105"/>
                      </a:cubicBezTo>
                      <a:cubicBezTo>
                        <a:pt x="672" y="119"/>
                        <a:pt x="1066" y="90"/>
                        <a:pt x="1200" y="83"/>
                      </a:cubicBezTo>
                      <a:cubicBezTo>
                        <a:pt x="1334" y="76"/>
                        <a:pt x="1304" y="68"/>
                        <a:pt x="1275" y="6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49" name="Freeform 45">
                  <a:extLst>
                    <a:ext uri="{FF2B5EF4-FFF2-40B4-BE49-F238E27FC236}">
                      <a16:creationId xmlns:a16="http://schemas.microsoft.com/office/drawing/2014/main" id="{305B9D6F-4649-464E-8EFB-652B0E887C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58" y="4673"/>
                  <a:ext cx="106" cy="36"/>
                </a:xfrm>
                <a:custGeom>
                  <a:avLst/>
                  <a:gdLst>
                    <a:gd name="T0" fmla="*/ 0 w 360"/>
                    <a:gd name="T1" fmla="*/ 0 h 120"/>
                    <a:gd name="T2" fmla="*/ 360 w 360"/>
                    <a:gd name="T3" fmla="*/ 12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60" h="120">
                      <a:moveTo>
                        <a:pt x="0" y="0"/>
                      </a:moveTo>
                      <a:cubicBezTo>
                        <a:pt x="0" y="0"/>
                        <a:pt x="180" y="60"/>
                        <a:pt x="360" y="12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50" name="Freeform 46">
                  <a:extLst>
                    <a:ext uri="{FF2B5EF4-FFF2-40B4-BE49-F238E27FC236}">
                      <a16:creationId xmlns:a16="http://schemas.microsoft.com/office/drawing/2014/main" id="{010D9EFC-6B69-4FFD-8826-B413107C21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80" y="4293"/>
                  <a:ext cx="46" cy="433"/>
                </a:xfrm>
                <a:custGeom>
                  <a:avLst/>
                  <a:gdLst>
                    <a:gd name="T0" fmla="*/ 0 w 157"/>
                    <a:gd name="T1" fmla="*/ 1462 h 1462"/>
                    <a:gd name="T2" fmla="*/ 52 w 157"/>
                    <a:gd name="T3" fmla="*/ 847 h 1462"/>
                    <a:gd name="T4" fmla="*/ 30 w 157"/>
                    <a:gd name="T5" fmla="*/ 405 h 1462"/>
                    <a:gd name="T6" fmla="*/ 157 w 157"/>
                    <a:gd name="T7" fmla="*/ 0 h 14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7" h="1462">
                      <a:moveTo>
                        <a:pt x="0" y="1462"/>
                      </a:moveTo>
                      <a:cubicBezTo>
                        <a:pt x="23" y="1242"/>
                        <a:pt x="47" y="1023"/>
                        <a:pt x="52" y="847"/>
                      </a:cubicBezTo>
                      <a:cubicBezTo>
                        <a:pt x="57" y="671"/>
                        <a:pt x="13" y="546"/>
                        <a:pt x="30" y="405"/>
                      </a:cubicBezTo>
                      <a:cubicBezTo>
                        <a:pt x="47" y="264"/>
                        <a:pt x="102" y="132"/>
                        <a:pt x="157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51" name="Freeform 47">
                  <a:extLst>
                    <a:ext uri="{FF2B5EF4-FFF2-40B4-BE49-F238E27FC236}">
                      <a16:creationId xmlns:a16="http://schemas.microsoft.com/office/drawing/2014/main" id="{D946D55F-FFA7-4213-A8BA-FA10C60554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38" y="4148"/>
                  <a:ext cx="129" cy="434"/>
                </a:xfrm>
                <a:custGeom>
                  <a:avLst/>
                  <a:gdLst>
                    <a:gd name="T0" fmla="*/ 0 w 435"/>
                    <a:gd name="T1" fmla="*/ 1463 h 1463"/>
                    <a:gd name="T2" fmla="*/ 180 w 435"/>
                    <a:gd name="T3" fmla="*/ 615 h 1463"/>
                    <a:gd name="T4" fmla="*/ 435 w 435"/>
                    <a:gd name="T5" fmla="*/ 0 h 14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5" h="1463">
                      <a:moveTo>
                        <a:pt x="0" y="1463"/>
                      </a:moveTo>
                      <a:cubicBezTo>
                        <a:pt x="54" y="1161"/>
                        <a:pt x="108" y="859"/>
                        <a:pt x="180" y="615"/>
                      </a:cubicBezTo>
                      <a:cubicBezTo>
                        <a:pt x="252" y="371"/>
                        <a:pt x="343" y="185"/>
                        <a:pt x="435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52" name="Freeform 48">
                  <a:extLst>
                    <a:ext uri="{FF2B5EF4-FFF2-40B4-BE49-F238E27FC236}">
                      <a16:creationId xmlns:a16="http://schemas.microsoft.com/office/drawing/2014/main" id="{2B5DD448-6BB6-4A69-A578-8F0C56C230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43" y="4146"/>
                  <a:ext cx="134" cy="272"/>
                </a:xfrm>
                <a:custGeom>
                  <a:avLst/>
                  <a:gdLst>
                    <a:gd name="T0" fmla="*/ 0 w 450"/>
                    <a:gd name="T1" fmla="*/ 915 h 915"/>
                    <a:gd name="T2" fmla="*/ 210 w 450"/>
                    <a:gd name="T3" fmla="*/ 360 h 915"/>
                    <a:gd name="T4" fmla="*/ 450 w 450"/>
                    <a:gd name="T5" fmla="*/ 0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50" h="915">
                      <a:moveTo>
                        <a:pt x="0" y="915"/>
                      </a:moveTo>
                      <a:cubicBezTo>
                        <a:pt x="67" y="714"/>
                        <a:pt x="135" y="513"/>
                        <a:pt x="210" y="360"/>
                      </a:cubicBezTo>
                      <a:cubicBezTo>
                        <a:pt x="285" y="207"/>
                        <a:pt x="367" y="103"/>
                        <a:pt x="450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53" name="Freeform 49">
                  <a:extLst>
                    <a:ext uri="{FF2B5EF4-FFF2-40B4-BE49-F238E27FC236}">
                      <a16:creationId xmlns:a16="http://schemas.microsoft.com/office/drawing/2014/main" id="{9AB1B3D6-42DE-4545-AE42-7E10925FC3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309" y="4529"/>
                  <a:ext cx="164" cy="12"/>
                </a:xfrm>
                <a:custGeom>
                  <a:avLst/>
                  <a:gdLst>
                    <a:gd name="T0" fmla="*/ 0 w 554"/>
                    <a:gd name="T1" fmla="*/ 37 h 43"/>
                    <a:gd name="T2" fmla="*/ 465 w 554"/>
                    <a:gd name="T3" fmla="*/ 37 h 43"/>
                    <a:gd name="T4" fmla="*/ 533 w 554"/>
                    <a:gd name="T5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4" h="43">
                      <a:moveTo>
                        <a:pt x="0" y="37"/>
                      </a:moveTo>
                      <a:cubicBezTo>
                        <a:pt x="188" y="40"/>
                        <a:pt x="376" y="43"/>
                        <a:pt x="465" y="37"/>
                      </a:cubicBezTo>
                      <a:cubicBezTo>
                        <a:pt x="554" y="31"/>
                        <a:pt x="543" y="15"/>
                        <a:pt x="533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54" name="Freeform 50">
                  <a:extLst>
                    <a:ext uri="{FF2B5EF4-FFF2-40B4-BE49-F238E27FC236}">
                      <a16:creationId xmlns:a16="http://schemas.microsoft.com/office/drawing/2014/main" id="{B7D1E435-A012-4890-92D1-BD2DA28EA5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387" y="4457"/>
                  <a:ext cx="98" cy="7"/>
                </a:xfrm>
                <a:custGeom>
                  <a:avLst/>
                  <a:gdLst>
                    <a:gd name="T0" fmla="*/ 0 w 330"/>
                    <a:gd name="T1" fmla="*/ 22 h 22"/>
                    <a:gd name="T2" fmla="*/ 330 w 330"/>
                    <a:gd name="T3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30" h="22">
                      <a:moveTo>
                        <a:pt x="0" y="22"/>
                      </a:moveTo>
                      <a:cubicBezTo>
                        <a:pt x="135" y="14"/>
                        <a:pt x="270" y="6"/>
                        <a:pt x="330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55" name="Freeform 51">
                  <a:extLst>
                    <a:ext uri="{FF2B5EF4-FFF2-40B4-BE49-F238E27FC236}">
                      <a16:creationId xmlns:a16="http://schemas.microsoft.com/office/drawing/2014/main" id="{979735E7-4DC3-42FD-AD87-97D3273E6A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74" y="4373"/>
                  <a:ext cx="153" cy="24"/>
                </a:xfrm>
                <a:custGeom>
                  <a:avLst/>
                  <a:gdLst>
                    <a:gd name="T0" fmla="*/ 0 w 518"/>
                    <a:gd name="T1" fmla="*/ 82 h 82"/>
                    <a:gd name="T2" fmla="*/ 255 w 518"/>
                    <a:gd name="T3" fmla="*/ 60 h 82"/>
                    <a:gd name="T4" fmla="*/ 518 w 518"/>
                    <a:gd name="T5" fmla="*/ 0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18" h="82">
                      <a:moveTo>
                        <a:pt x="0" y="82"/>
                      </a:moveTo>
                      <a:cubicBezTo>
                        <a:pt x="84" y="78"/>
                        <a:pt x="169" y="74"/>
                        <a:pt x="255" y="60"/>
                      </a:cubicBezTo>
                      <a:cubicBezTo>
                        <a:pt x="341" y="46"/>
                        <a:pt x="429" y="23"/>
                        <a:pt x="518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</p:grp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21D33581-0DF6-46BD-A8AF-91E815E43279}"/>
                </a:ext>
              </a:extLst>
            </p:cNvPr>
            <p:cNvGrpSpPr>
              <a:grpSpLocks/>
            </p:cNvGrpSpPr>
            <p:nvPr/>
          </p:nvGrpSpPr>
          <p:grpSpPr bwMode="auto">
            <a:xfrm rot="1884683">
              <a:off x="6357941" y="4284192"/>
              <a:ext cx="226836" cy="186958"/>
              <a:chOff x="7835" y="4096"/>
              <a:chExt cx="873" cy="874"/>
            </a:xfrm>
          </p:grpSpPr>
          <p:sp>
            <p:nvSpPr>
              <p:cNvPr id="428" name="Freeform 53">
                <a:extLst>
                  <a:ext uri="{FF2B5EF4-FFF2-40B4-BE49-F238E27FC236}">
                    <a16:creationId xmlns:a16="http://schemas.microsoft.com/office/drawing/2014/main" id="{61475F53-3846-4B2B-8BFB-BC948894A1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35" y="4096"/>
                <a:ext cx="873" cy="874"/>
              </a:xfrm>
              <a:custGeom>
                <a:avLst/>
                <a:gdLst>
                  <a:gd name="T0" fmla="*/ 217 w 2942"/>
                  <a:gd name="T1" fmla="*/ 2699 h 2946"/>
                  <a:gd name="T2" fmla="*/ 101 w 2942"/>
                  <a:gd name="T3" fmla="*/ 2699 h 2946"/>
                  <a:gd name="T4" fmla="*/ 11 w 2942"/>
                  <a:gd name="T5" fmla="*/ 2442 h 2946"/>
                  <a:gd name="T6" fmla="*/ 166 w 2942"/>
                  <a:gd name="T7" fmla="*/ 2185 h 2946"/>
                  <a:gd name="T8" fmla="*/ 281 w 2942"/>
                  <a:gd name="T9" fmla="*/ 2236 h 2946"/>
                  <a:gd name="T10" fmla="*/ 410 w 2942"/>
                  <a:gd name="T11" fmla="*/ 1979 h 2946"/>
                  <a:gd name="T12" fmla="*/ 551 w 2942"/>
                  <a:gd name="T13" fmla="*/ 2005 h 2946"/>
                  <a:gd name="T14" fmla="*/ 590 w 2942"/>
                  <a:gd name="T15" fmla="*/ 2134 h 2946"/>
                  <a:gd name="T16" fmla="*/ 526 w 2942"/>
                  <a:gd name="T17" fmla="*/ 1928 h 2946"/>
                  <a:gd name="T18" fmla="*/ 436 w 2942"/>
                  <a:gd name="T19" fmla="*/ 1838 h 2946"/>
                  <a:gd name="T20" fmla="*/ 693 w 2942"/>
                  <a:gd name="T21" fmla="*/ 1594 h 2946"/>
                  <a:gd name="T22" fmla="*/ 706 w 2942"/>
                  <a:gd name="T23" fmla="*/ 989 h 2946"/>
                  <a:gd name="T24" fmla="*/ 976 w 2942"/>
                  <a:gd name="T25" fmla="*/ 552 h 2946"/>
                  <a:gd name="T26" fmla="*/ 1143 w 2942"/>
                  <a:gd name="T27" fmla="*/ 732 h 2946"/>
                  <a:gd name="T28" fmla="*/ 1143 w 2942"/>
                  <a:gd name="T29" fmla="*/ 1118 h 2946"/>
                  <a:gd name="T30" fmla="*/ 1297 w 2942"/>
                  <a:gd name="T31" fmla="*/ 886 h 2946"/>
                  <a:gd name="T32" fmla="*/ 1361 w 2942"/>
                  <a:gd name="T33" fmla="*/ 462 h 2946"/>
                  <a:gd name="T34" fmla="*/ 1670 w 2942"/>
                  <a:gd name="T35" fmla="*/ 115 h 2946"/>
                  <a:gd name="T36" fmla="*/ 1901 w 2942"/>
                  <a:gd name="T37" fmla="*/ 51 h 2946"/>
                  <a:gd name="T38" fmla="*/ 1901 w 2942"/>
                  <a:gd name="T39" fmla="*/ 424 h 2946"/>
                  <a:gd name="T40" fmla="*/ 2056 w 2942"/>
                  <a:gd name="T41" fmla="*/ 346 h 2946"/>
                  <a:gd name="T42" fmla="*/ 2441 w 2942"/>
                  <a:gd name="T43" fmla="*/ 51 h 2946"/>
                  <a:gd name="T44" fmla="*/ 2608 w 2942"/>
                  <a:gd name="T45" fmla="*/ 64 h 2946"/>
                  <a:gd name="T46" fmla="*/ 2531 w 2942"/>
                  <a:gd name="T47" fmla="*/ 372 h 2946"/>
                  <a:gd name="T48" fmla="*/ 2853 w 2942"/>
                  <a:gd name="T49" fmla="*/ 398 h 2946"/>
                  <a:gd name="T50" fmla="*/ 2891 w 2942"/>
                  <a:gd name="T51" fmla="*/ 526 h 2946"/>
                  <a:gd name="T52" fmla="*/ 2655 w 2942"/>
                  <a:gd name="T53" fmla="*/ 888 h 2946"/>
                  <a:gd name="T54" fmla="*/ 2891 w 2942"/>
                  <a:gd name="T55" fmla="*/ 964 h 2946"/>
                  <a:gd name="T56" fmla="*/ 2904 w 2942"/>
                  <a:gd name="T57" fmla="*/ 1118 h 2946"/>
                  <a:gd name="T58" fmla="*/ 2662 w 2942"/>
                  <a:gd name="T59" fmla="*/ 1128 h 2946"/>
                  <a:gd name="T60" fmla="*/ 2338 w 2942"/>
                  <a:gd name="T61" fmla="*/ 1169 h 2946"/>
                  <a:gd name="T62" fmla="*/ 2190 w 2942"/>
                  <a:gd name="T63" fmla="*/ 1330 h 2946"/>
                  <a:gd name="T64" fmla="*/ 2107 w 2942"/>
                  <a:gd name="T65" fmla="*/ 1645 h 2946"/>
                  <a:gd name="T66" fmla="*/ 2017 w 2942"/>
                  <a:gd name="T67" fmla="*/ 1735 h 2946"/>
                  <a:gd name="T68" fmla="*/ 2205 w 2942"/>
                  <a:gd name="T69" fmla="*/ 1780 h 2946"/>
                  <a:gd name="T70" fmla="*/ 2355 w 2942"/>
                  <a:gd name="T71" fmla="*/ 1728 h 2946"/>
                  <a:gd name="T72" fmla="*/ 2351 w 2942"/>
                  <a:gd name="T73" fmla="*/ 1645 h 2946"/>
                  <a:gd name="T74" fmla="*/ 2634 w 2942"/>
                  <a:gd name="T75" fmla="*/ 1696 h 2946"/>
                  <a:gd name="T76" fmla="*/ 2625 w 2942"/>
                  <a:gd name="T77" fmla="*/ 1953 h 2946"/>
                  <a:gd name="T78" fmla="*/ 2171 w 2942"/>
                  <a:gd name="T79" fmla="*/ 2108 h 2946"/>
                  <a:gd name="T80" fmla="*/ 1657 w 2942"/>
                  <a:gd name="T81" fmla="*/ 2056 h 2946"/>
                  <a:gd name="T82" fmla="*/ 1567 w 2942"/>
                  <a:gd name="T83" fmla="*/ 2108 h 2946"/>
                  <a:gd name="T84" fmla="*/ 1747 w 2942"/>
                  <a:gd name="T85" fmla="*/ 2236 h 2946"/>
                  <a:gd name="T86" fmla="*/ 1901 w 2942"/>
                  <a:gd name="T87" fmla="*/ 2429 h 2946"/>
                  <a:gd name="T88" fmla="*/ 1786 w 2942"/>
                  <a:gd name="T89" fmla="*/ 2661 h 2946"/>
                  <a:gd name="T90" fmla="*/ 1284 w 2942"/>
                  <a:gd name="T91" fmla="*/ 2609 h 2946"/>
                  <a:gd name="T92" fmla="*/ 873 w 2942"/>
                  <a:gd name="T93" fmla="*/ 2545 h 2946"/>
                  <a:gd name="T94" fmla="*/ 680 w 2942"/>
                  <a:gd name="T95" fmla="*/ 2532 h 2946"/>
                  <a:gd name="T96" fmla="*/ 834 w 2942"/>
                  <a:gd name="T97" fmla="*/ 2571 h 2946"/>
                  <a:gd name="T98" fmla="*/ 693 w 2942"/>
                  <a:gd name="T99" fmla="*/ 2712 h 2946"/>
                  <a:gd name="T100" fmla="*/ 513 w 2942"/>
                  <a:gd name="T101" fmla="*/ 2828 h 2946"/>
                  <a:gd name="T102" fmla="*/ 423 w 2942"/>
                  <a:gd name="T103" fmla="*/ 2944 h 2946"/>
                  <a:gd name="T104" fmla="*/ 268 w 2942"/>
                  <a:gd name="T105" fmla="*/ 2841 h 2946"/>
                  <a:gd name="T106" fmla="*/ 217 w 2942"/>
                  <a:gd name="T107" fmla="*/ 2699 h 2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42" h="2946">
                    <a:moveTo>
                      <a:pt x="217" y="2699"/>
                    </a:moveTo>
                    <a:cubicBezTo>
                      <a:pt x="189" y="2675"/>
                      <a:pt x="135" y="2742"/>
                      <a:pt x="101" y="2699"/>
                    </a:cubicBezTo>
                    <a:cubicBezTo>
                      <a:pt x="67" y="2656"/>
                      <a:pt x="0" y="2528"/>
                      <a:pt x="11" y="2442"/>
                    </a:cubicBezTo>
                    <a:cubicBezTo>
                      <a:pt x="22" y="2356"/>
                      <a:pt x="121" y="2219"/>
                      <a:pt x="166" y="2185"/>
                    </a:cubicBezTo>
                    <a:cubicBezTo>
                      <a:pt x="211" y="2151"/>
                      <a:pt x="240" y="2270"/>
                      <a:pt x="281" y="2236"/>
                    </a:cubicBezTo>
                    <a:cubicBezTo>
                      <a:pt x="322" y="2202"/>
                      <a:pt x="365" y="2017"/>
                      <a:pt x="410" y="1979"/>
                    </a:cubicBezTo>
                    <a:cubicBezTo>
                      <a:pt x="455" y="1941"/>
                      <a:pt x="521" y="1979"/>
                      <a:pt x="551" y="2005"/>
                    </a:cubicBezTo>
                    <a:cubicBezTo>
                      <a:pt x="581" y="2031"/>
                      <a:pt x="594" y="2147"/>
                      <a:pt x="590" y="2134"/>
                    </a:cubicBezTo>
                    <a:cubicBezTo>
                      <a:pt x="586" y="2121"/>
                      <a:pt x="552" y="1977"/>
                      <a:pt x="526" y="1928"/>
                    </a:cubicBezTo>
                    <a:cubicBezTo>
                      <a:pt x="500" y="1879"/>
                      <a:pt x="408" y="1894"/>
                      <a:pt x="436" y="1838"/>
                    </a:cubicBezTo>
                    <a:cubicBezTo>
                      <a:pt x="464" y="1782"/>
                      <a:pt x="648" y="1735"/>
                      <a:pt x="693" y="1594"/>
                    </a:cubicBezTo>
                    <a:cubicBezTo>
                      <a:pt x="738" y="1453"/>
                      <a:pt x="659" y="1163"/>
                      <a:pt x="706" y="989"/>
                    </a:cubicBezTo>
                    <a:cubicBezTo>
                      <a:pt x="753" y="815"/>
                      <a:pt x="903" y="595"/>
                      <a:pt x="976" y="552"/>
                    </a:cubicBezTo>
                    <a:cubicBezTo>
                      <a:pt x="1049" y="509"/>
                      <a:pt x="1115" y="638"/>
                      <a:pt x="1143" y="732"/>
                    </a:cubicBezTo>
                    <a:cubicBezTo>
                      <a:pt x="1171" y="826"/>
                      <a:pt x="1117" y="1092"/>
                      <a:pt x="1143" y="1118"/>
                    </a:cubicBezTo>
                    <a:cubicBezTo>
                      <a:pt x="1169" y="1144"/>
                      <a:pt x="1261" y="995"/>
                      <a:pt x="1297" y="886"/>
                    </a:cubicBezTo>
                    <a:cubicBezTo>
                      <a:pt x="1333" y="777"/>
                      <a:pt x="1299" y="591"/>
                      <a:pt x="1361" y="462"/>
                    </a:cubicBezTo>
                    <a:cubicBezTo>
                      <a:pt x="1423" y="333"/>
                      <a:pt x="1580" y="183"/>
                      <a:pt x="1670" y="115"/>
                    </a:cubicBezTo>
                    <a:cubicBezTo>
                      <a:pt x="1760" y="47"/>
                      <a:pt x="1863" y="0"/>
                      <a:pt x="1901" y="51"/>
                    </a:cubicBezTo>
                    <a:cubicBezTo>
                      <a:pt x="1939" y="102"/>
                      <a:pt x="1875" y="375"/>
                      <a:pt x="1901" y="424"/>
                    </a:cubicBezTo>
                    <a:cubicBezTo>
                      <a:pt x="1927" y="473"/>
                      <a:pt x="1966" y="408"/>
                      <a:pt x="2056" y="346"/>
                    </a:cubicBezTo>
                    <a:cubicBezTo>
                      <a:pt x="2146" y="284"/>
                      <a:pt x="2349" y="98"/>
                      <a:pt x="2441" y="51"/>
                    </a:cubicBezTo>
                    <a:cubicBezTo>
                      <a:pt x="2533" y="4"/>
                      <a:pt x="2593" y="11"/>
                      <a:pt x="2608" y="64"/>
                    </a:cubicBezTo>
                    <a:cubicBezTo>
                      <a:pt x="2623" y="117"/>
                      <a:pt x="2490" y="316"/>
                      <a:pt x="2531" y="372"/>
                    </a:cubicBezTo>
                    <a:cubicBezTo>
                      <a:pt x="2572" y="428"/>
                      <a:pt x="2793" y="372"/>
                      <a:pt x="2853" y="398"/>
                    </a:cubicBezTo>
                    <a:cubicBezTo>
                      <a:pt x="2913" y="424"/>
                      <a:pt x="2924" y="444"/>
                      <a:pt x="2891" y="526"/>
                    </a:cubicBezTo>
                    <a:cubicBezTo>
                      <a:pt x="2858" y="608"/>
                      <a:pt x="2655" y="815"/>
                      <a:pt x="2655" y="888"/>
                    </a:cubicBezTo>
                    <a:cubicBezTo>
                      <a:pt x="2655" y="961"/>
                      <a:pt x="2850" y="926"/>
                      <a:pt x="2891" y="964"/>
                    </a:cubicBezTo>
                    <a:cubicBezTo>
                      <a:pt x="2932" y="1002"/>
                      <a:pt x="2942" y="1091"/>
                      <a:pt x="2904" y="1118"/>
                    </a:cubicBezTo>
                    <a:cubicBezTo>
                      <a:pt x="2866" y="1145"/>
                      <a:pt x="2756" y="1119"/>
                      <a:pt x="2662" y="1128"/>
                    </a:cubicBezTo>
                    <a:cubicBezTo>
                      <a:pt x="2568" y="1137"/>
                      <a:pt x="2417" y="1135"/>
                      <a:pt x="2338" y="1169"/>
                    </a:cubicBezTo>
                    <a:cubicBezTo>
                      <a:pt x="2259" y="1203"/>
                      <a:pt x="2229" y="1251"/>
                      <a:pt x="2190" y="1330"/>
                    </a:cubicBezTo>
                    <a:cubicBezTo>
                      <a:pt x="2151" y="1409"/>
                      <a:pt x="2136" y="1577"/>
                      <a:pt x="2107" y="1645"/>
                    </a:cubicBezTo>
                    <a:cubicBezTo>
                      <a:pt x="2078" y="1713"/>
                      <a:pt x="2001" y="1713"/>
                      <a:pt x="2017" y="1735"/>
                    </a:cubicBezTo>
                    <a:cubicBezTo>
                      <a:pt x="2033" y="1757"/>
                      <a:pt x="2149" y="1781"/>
                      <a:pt x="2205" y="1780"/>
                    </a:cubicBezTo>
                    <a:cubicBezTo>
                      <a:pt x="2261" y="1779"/>
                      <a:pt x="2331" y="1751"/>
                      <a:pt x="2355" y="1728"/>
                    </a:cubicBezTo>
                    <a:cubicBezTo>
                      <a:pt x="2379" y="1705"/>
                      <a:pt x="2305" y="1650"/>
                      <a:pt x="2351" y="1645"/>
                    </a:cubicBezTo>
                    <a:cubicBezTo>
                      <a:pt x="2397" y="1640"/>
                      <a:pt x="2588" y="1645"/>
                      <a:pt x="2634" y="1696"/>
                    </a:cubicBezTo>
                    <a:cubicBezTo>
                      <a:pt x="2680" y="1747"/>
                      <a:pt x="2702" y="1884"/>
                      <a:pt x="2625" y="1953"/>
                    </a:cubicBezTo>
                    <a:cubicBezTo>
                      <a:pt x="2548" y="2022"/>
                      <a:pt x="2332" y="2091"/>
                      <a:pt x="2171" y="2108"/>
                    </a:cubicBezTo>
                    <a:cubicBezTo>
                      <a:pt x="2010" y="2125"/>
                      <a:pt x="1758" y="2056"/>
                      <a:pt x="1657" y="2056"/>
                    </a:cubicBezTo>
                    <a:cubicBezTo>
                      <a:pt x="1556" y="2056"/>
                      <a:pt x="1552" y="2078"/>
                      <a:pt x="1567" y="2108"/>
                    </a:cubicBezTo>
                    <a:cubicBezTo>
                      <a:pt x="1582" y="2138"/>
                      <a:pt x="1691" y="2183"/>
                      <a:pt x="1747" y="2236"/>
                    </a:cubicBezTo>
                    <a:cubicBezTo>
                      <a:pt x="1803" y="2289"/>
                      <a:pt x="1895" y="2358"/>
                      <a:pt x="1901" y="2429"/>
                    </a:cubicBezTo>
                    <a:cubicBezTo>
                      <a:pt x="1907" y="2500"/>
                      <a:pt x="1889" y="2631"/>
                      <a:pt x="1786" y="2661"/>
                    </a:cubicBezTo>
                    <a:cubicBezTo>
                      <a:pt x="1683" y="2691"/>
                      <a:pt x="1436" y="2628"/>
                      <a:pt x="1284" y="2609"/>
                    </a:cubicBezTo>
                    <a:cubicBezTo>
                      <a:pt x="1132" y="2590"/>
                      <a:pt x="974" y="2558"/>
                      <a:pt x="873" y="2545"/>
                    </a:cubicBezTo>
                    <a:cubicBezTo>
                      <a:pt x="772" y="2532"/>
                      <a:pt x="686" y="2528"/>
                      <a:pt x="680" y="2532"/>
                    </a:cubicBezTo>
                    <a:cubicBezTo>
                      <a:pt x="674" y="2536"/>
                      <a:pt x="832" y="2541"/>
                      <a:pt x="834" y="2571"/>
                    </a:cubicBezTo>
                    <a:cubicBezTo>
                      <a:pt x="836" y="2601"/>
                      <a:pt x="746" y="2669"/>
                      <a:pt x="693" y="2712"/>
                    </a:cubicBezTo>
                    <a:cubicBezTo>
                      <a:pt x="640" y="2755"/>
                      <a:pt x="558" y="2789"/>
                      <a:pt x="513" y="2828"/>
                    </a:cubicBezTo>
                    <a:cubicBezTo>
                      <a:pt x="468" y="2867"/>
                      <a:pt x="464" y="2942"/>
                      <a:pt x="423" y="2944"/>
                    </a:cubicBezTo>
                    <a:cubicBezTo>
                      <a:pt x="382" y="2946"/>
                      <a:pt x="294" y="2875"/>
                      <a:pt x="268" y="2841"/>
                    </a:cubicBezTo>
                    <a:cubicBezTo>
                      <a:pt x="242" y="2807"/>
                      <a:pt x="245" y="2723"/>
                      <a:pt x="217" y="2699"/>
                    </a:cubicBezTo>
                    <a:close/>
                  </a:path>
                </a:pathLst>
              </a:custGeom>
              <a:solidFill>
                <a:srgbClr val="FFFF99"/>
              </a:solidFill>
              <a:ln w="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grpSp>
            <p:nvGrpSpPr>
              <p:cNvPr id="429" name="Group 54">
                <a:extLst>
                  <a:ext uri="{FF2B5EF4-FFF2-40B4-BE49-F238E27FC236}">
                    <a16:creationId xmlns:a16="http://schemas.microsoft.com/office/drawing/2014/main" id="{575F421B-800C-4E4E-9228-DEB7719FEC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850" y="4146"/>
                <a:ext cx="839" cy="801"/>
                <a:chOff x="7850" y="4146"/>
                <a:chExt cx="839" cy="801"/>
              </a:xfrm>
            </p:grpSpPr>
            <p:sp>
              <p:nvSpPr>
                <p:cNvPr id="430" name="Freeform 55">
                  <a:extLst>
                    <a:ext uri="{FF2B5EF4-FFF2-40B4-BE49-F238E27FC236}">
                      <a16:creationId xmlns:a16="http://schemas.microsoft.com/office/drawing/2014/main" id="{4C1EBF3E-221B-4602-9233-D4E3B5E163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0" y="4240"/>
                  <a:ext cx="839" cy="707"/>
                </a:xfrm>
                <a:custGeom>
                  <a:avLst/>
                  <a:gdLst>
                    <a:gd name="T0" fmla="*/ 0 w 2827"/>
                    <a:gd name="T1" fmla="*/ 2316 h 2380"/>
                    <a:gd name="T2" fmla="*/ 668 w 2827"/>
                    <a:gd name="T3" fmla="*/ 1725 h 2380"/>
                    <a:gd name="T4" fmla="*/ 1633 w 2827"/>
                    <a:gd name="T5" fmla="*/ 863 h 2380"/>
                    <a:gd name="T6" fmla="*/ 2803 w 2827"/>
                    <a:gd name="T7" fmla="*/ 15 h 2380"/>
                    <a:gd name="T8" fmla="*/ 1774 w 2827"/>
                    <a:gd name="T9" fmla="*/ 773 h 2380"/>
                    <a:gd name="T10" fmla="*/ 900 w 2827"/>
                    <a:gd name="T11" fmla="*/ 1570 h 2380"/>
                    <a:gd name="T12" fmla="*/ 283 w 2827"/>
                    <a:gd name="T13" fmla="*/ 2149 h 2380"/>
                    <a:gd name="T14" fmla="*/ 90 w 2827"/>
                    <a:gd name="T15" fmla="*/ 2380 h 23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827" h="2380">
                      <a:moveTo>
                        <a:pt x="0" y="2316"/>
                      </a:moveTo>
                      <a:cubicBezTo>
                        <a:pt x="198" y="2141"/>
                        <a:pt x="396" y="1967"/>
                        <a:pt x="668" y="1725"/>
                      </a:cubicBezTo>
                      <a:cubicBezTo>
                        <a:pt x="940" y="1483"/>
                        <a:pt x="1277" y="1148"/>
                        <a:pt x="1633" y="863"/>
                      </a:cubicBezTo>
                      <a:cubicBezTo>
                        <a:pt x="1989" y="578"/>
                        <a:pt x="2779" y="30"/>
                        <a:pt x="2803" y="15"/>
                      </a:cubicBezTo>
                      <a:cubicBezTo>
                        <a:pt x="2827" y="0"/>
                        <a:pt x="2091" y="514"/>
                        <a:pt x="1774" y="773"/>
                      </a:cubicBezTo>
                      <a:cubicBezTo>
                        <a:pt x="1457" y="1032"/>
                        <a:pt x="1148" y="1341"/>
                        <a:pt x="900" y="1570"/>
                      </a:cubicBezTo>
                      <a:cubicBezTo>
                        <a:pt x="652" y="1799"/>
                        <a:pt x="418" y="2014"/>
                        <a:pt x="283" y="2149"/>
                      </a:cubicBezTo>
                      <a:cubicBezTo>
                        <a:pt x="148" y="2284"/>
                        <a:pt x="119" y="2332"/>
                        <a:pt x="90" y="2380"/>
                      </a:cubicBezTo>
                    </a:path>
                  </a:pathLst>
                </a:custGeom>
                <a:solidFill>
                  <a:srgbClr val="FFFF99"/>
                </a:solidFill>
                <a:ln w="0" cap="flat" cmpd="sng">
                  <a:solidFill>
                    <a:srgbClr val="3399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31" name="Freeform 56">
                  <a:extLst>
                    <a:ext uri="{FF2B5EF4-FFF2-40B4-BE49-F238E27FC236}">
                      <a16:creationId xmlns:a16="http://schemas.microsoft.com/office/drawing/2014/main" id="{64E756F3-C6BC-4587-91A5-BE6C196EF6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64" y="4782"/>
                  <a:ext cx="53" cy="85"/>
                </a:xfrm>
                <a:custGeom>
                  <a:avLst/>
                  <a:gdLst>
                    <a:gd name="T0" fmla="*/ 180 w 180"/>
                    <a:gd name="T1" fmla="*/ 287 h 287"/>
                    <a:gd name="T2" fmla="*/ 68 w 180"/>
                    <a:gd name="T3" fmla="*/ 47 h 287"/>
                    <a:gd name="T4" fmla="*/ 0 w 180"/>
                    <a:gd name="T5" fmla="*/ 2 h 2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80" h="287">
                      <a:moveTo>
                        <a:pt x="180" y="287"/>
                      </a:moveTo>
                      <a:cubicBezTo>
                        <a:pt x="139" y="190"/>
                        <a:pt x="98" y="94"/>
                        <a:pt x="68" y="47"/>
                      </a:cubicBezTo>
                      <a:cubicBezTo>
                        <a:pt x="38" y="0"/>
                        <a:pt x="19" y="1"/>
                        <a:pt x="0" y="2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32" name="Freeform 57">
                  <a:extLst>
                    <a:ext uri="{FF2B5EF4-FFF2-40B4-BE49-F238E27FC236}">
                      <a16:creationId xmlns:a16="http://schemas.microsoft.com/office/drawing/2014/main" id="{76C1A106-A9EC-47BF-8FC2-FA2F5D5E06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48" y="4700"/>
                  <a:ext cx="11" cy="136"/>
                </a:xfrm>
                <a:custGeom>
                  <a:avLst/>
                  <a:gdLst>
                    <a:gd name="T0" fmla="*/ 0 w 35"/>
                    <a:gd name="T1" fmla="*/ 458 h 458"/>
                    <a:gd name="T2" fmla="*/ 30 w 35"/>
                    <a:gd name="T3" fmla="*/ 188 h 458"/>
                    <a:gd name="T4" fmla="*/ 30 w 35"/>
                    <a:gd name="T5" fmla="*/ 0 h 4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5" h="458">
                      <a:moveTo>
                        <a:pt x="0" y="458"/>
                      </a:moveTo>
                      <a:cubicBezTo>
                        <a:pt x="12" y="361"/>
                        <a:pt x="25" y="264"/>
                        <a:pt x="30" y="188"/>
                      </a:cubicBezTo>
                      <a:cubicBezTo>
                        <a:pt x="35" y="112"/>
                        <a:pt x="32" y="56"/>
                        <a:pt x="30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33" name="Freeform 58">
                  <a:extLst>
                    <a:ext uri="{FF2B5EF4-FFF2-40B4-BE49-F238E27FC236}">
                      <a16:creationId xmlns:a16="http://schemas.microsoft.com/office/drawing/2014/main" id="{571C5E13-8972-49B4-A65F-900A3E2F24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80" y="4751"/>
                  <a:ext cx="300" cy="86"/>
                </a:xfrm>
                <a:custGeom>
                  <a:avLst/>
                  <a:gdLst>
                    <a:gd name="T0" fmla="*/ 0 w 1012"/>
                    <a:gd name="T1" fmla="*/ 0 h 291"/>
                    <a:gd name="T2" fmla="*/ 547 w 1012"/>
                    <a:gd name="T3" fmla="*/ 142 h 291"/>
                    <a:gd name="T4" fmla="*/ 915 w 1012"/>
                    <a:gd name="T5" fmla="*/ 270 h 291"/>
                    <a:gd name="T6" fmla="*/ 1012 w 1012"/>
                    <a:gd name="T7" fmla="*/ 270 h 2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12" h="291">
                      <a:moveTo>
                        <a:pt x="0" y="0"/>
                      </a:moveTo>
                      <a:cubicBezTo>
                        <a:pt x="197" y="48"/>
                        <a:pt x="394" y="97"/>
                        <a:pt x="547" y="142"/>
                      </a:cubicBezTo>
                      <a:cubicBezTo>
                        <a:pt x="700" y="187"/>
                        <a:pt x="838" y="249"/>
                        <a:pt x="915" y="270"/>
                      </a:cubicBezTo>
                      <a:cubicBezTo>
                        <a:pt x="992" y="291"/>
                        <a:pt x="1002" y="280"/>
                        <a:pt x="1012" y="27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34" name="Freeform 59">
                  <a:extLst>
                    <a:ext uri="{FF2B5EF4-FFF2-40B4-BE49-F238E27FC236}">
                      <a16:creationId xmlns:a16="http://schemas.microsoft.com/office/drawing/2014/main" id="{BC6C7082-672B-41CC-A594-141D1241C4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96" y="4629"/>
                  <a:ext cx="395" cy="35"/>
                </a:xfrm>
                <a:custGeom>
                  <a:avLst/>
                  <a:gdLst>
                    <a:gd name="T0" fmla="*/ 0 w 1334"/>
                    <a:gd name="T1" fmla="*/ 0 h 119"/>
                    <a:gd name="T2" fmla="*/ 472 w 1334"/>
                    <a:gd name="T3" fmla="*/ 105 h 119"/>
                    <a:gd name="T4" fmla="*/ 1200 w 1334"/>
                    <a:gd name="T5" fmla="*/ 83 h 119"/>
                    <a:gd name="T6" fmla="*/ 1275 w 1334"/>
                    <a:gd name="T7" fmla="*/ 6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34" h="119">
                      <a:moveTo>
                        <a:pt x="0" y="0"/>
                      </a:moveTo>
                      <a:cubicBezTo>
                        <a:pt x="136" y="45"/>
                        <a:pt x="272" y="91"/>
                        <a:pt x="472" y="105"/>
                      </a:cubicBezTo>
                      <a:cubicBezTo>
                        <a:pt x="672" y="119"/>
                        <a:pt x="1066" y="90"/>
                        <a:pt x="1200" y="83"/>
                      </a:cubicBezTo>
                      <a:cubicBezTo>
                        <a:pt x="1334" y="76"/>
                        <a:pt x="1304" y="68"/>
                        <a:pt x="1275" y="6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35" name="Freeform 60">
                  <a:extLst>
                    <a:ext uri="{FF2B5EF4-FFF2-40B4-BE49-F238E27FC236}">
                      <a16:creationId xmlns:a16="http://schemas.microsoft.com/office/drawing/2014/main" id="{E6DAFAFE-7A0F-471B-A193-1B8A9E974A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58" y="4673"/>
                  <a:ext cx="106" cy="36"/>
                </a:xfrm>
                <a:custGeom>
                  <a:avLst/>
                  <a:gdLst>
                    <a:gd name="T0" fmla="*/ 0 w 360"/>
                    <a:gd name="T1" fmla="*/ 0 h 120"/>
                    <a:gd name="T2" fmla="*/ 360 w 360"/>
                    <a:gd name="T3" fmla="*/ 12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60" h="120">
                      <a:moveTo>
                        <a:pt x="0" y="0"/>
                      </a:moveTo>
                      <a:cubicBezTo>
                        <a:pt x="0" y="0"/>
                        <a:pt x="180" y="60"/>
                        <a:pt x="360" y="12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36" name="Freeform 61">
                  <a:extLst>
                    <a:ext uri="{FF2B5EF4-FFF2-40B4-BE49-F238E27FC236}">
                      <a16:creationId xmlns:a16="http://schemas.microsoft.com/office/drawing/2014/main" id="{3761D408-BBF0-493E-BD88-30E9F7B9A7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80" y="4293"/>
                  <a:ext cx="46" cy="433"/>
                </a:xfrm>
                <a:custGeom>
                  <a:avLst/>
                  <a:gdLst>
                    <a:gd name="T0" fmla="*/ 0 w 157"/>
                    <a:gd name="T1" fmla="*/ 1462 h 1462"/>
                    <a:gd name="T2" fmla="*/ 52 w 157"/>
                    <a:gd name="T3" fmla="*/ 847 h 1462"/>
                    <a:gd name="T4" fmla="*/ 30 w 157"/>
                    <a:gd name="T5" fmla="*/ 405 h 1462"/>
                    <a:gd name="T6" fmla="*/ 157 w 157"/>
                    <a:gd name="T7" fmla="*/ 0 h 14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7" h="1462">
                      <a:moveTo>
                        <a:pt x="0" y="1462"/>
                      </a:moveTo>
                      <a:cubicBezTo>
                        <a:pt x="23" y="1242"/>
                        <a:pt x="47" y="1023"/>
                        <a:pt x="52" y="847"/>
                      </a:cubicBezTo>
                      <a:cubicBezTo>
                        <a:pt x="57" y="671"/>
                        <a:pt x="13" y="546"/>
                        <a:pt x="30" y="405"/>
                      </a:cubicBezTo>
                      <a:cubicBezTo>
                        <a:pt x="47" y="264"/>
                        <a:pt x="102" y="132"/>
                        <a:pt x="157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37" name="Freeform 62">
                  <a:extLst>
                    <a:ext uri="{FF2B5EF4-FFF2-40B4-BE49-F238E27FC236}">
                      <a16:creationId xmlns:a16="http://schemas.microsoft.com/office/drawing/2014/main" id="{569EF72C-41F0-41F7-851A-D7F272002F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38" y="4148"/>
                  <a:ext cx="129" cy="434"/>
                </a:xfrm>
                <a:custGeom>
                  <a:avLst/>
                  <a:gdLst>
                    <a:gd name="T0" fmla="*/ 0 w 435"/>
                    <a:gd name="T1" fmla="*/ 1463 h 1463"/>
                    <a:gd name="T2" fmla="*/ 180 w 435"/>
                    <a:gd name="T3" fmla="*/ 615 h 1463"/>
                    <a:gd name="T4" fmla="*/ 435 w 435"/>
                    <a:gd name="T5" fmla="*/ 0 h 14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5" h="1463">
                      <a:moveTo>
                        <a:pt x="0" y="1463"/>
                      </a:moveTo>
                      <a:cubicBezTo>
                        <a:pt x="54" y="1161"/>
                        <a:pt x="108" y="859"/>
                        <a:pt x="180" y="615"/>
                      </a:cubicBezTo>
                      <a:cubicBezTo>
                        <a:pt x="252" y="371"/>
                        <a:pt x="343" y="185"/>
                        <a:pt x="435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38" name="Freeform 63">
                  <a:extLst>
                    <a:ext uri="{FF2B5EF4-FFF2-40B4-BE49-F238E27FC236}">
                      <a16:creationId xmlns:a16="http://schemas.microsoft.com/office/drawing/2014/main" id="{DEE1472C-C412-4001-975B-3CA11D27BD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43" y="4146"/>
                  <a:ext cx="134" cy="272"/>
                </a:xfrm>
                <a:custGeom>
                  <a:avLst/>
                  <a:gdLst>
                    <a:gd name="T0" fmla="*/ 0 w 450"/>
                    <a:gd name="T1" fmla="*/ 915 h 915"/>
                    <a:gd name="T2" fmla="*/ 210 w 450"/>
                    <a:gd name="T3" fmla="*/ 360 h 915"/>
                    <a:gd name="T4" fmla="*/ 450 w 450"/>
                    <a:gd name="T5" fmla="*/ 0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50" h="915">
                      <a:moveTo>
                        <a:pt x="0" y="915"/>
                      </a:moveTo>
                      <a:cubicBezTo>
                        <a:pt x="67" y="714"/>
                        <a:pt x="135" y="513"/>
                        <a:pt x="210" y="360"/>
                      </a:cubicBezTo>
                      <a:cubicBezTo>
                        <a:pt x="285" y="207"/>
                        <a:pt x="367" y="103"/>
                        <a:pt x="450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39" name="Freeform 64">
                  <a:extLst>
                    <a:ext uri="{FF2B5EF4-FFF2-40B4-BE49-F238E27FC236}">
                      <a16:creationId xmlns:a16="http://schemas.microsoft.com/office/drawing/2014/main" id="{A4BC95D3-1D31-4022-AD0A-A4B5549323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309" y="4529"/>
                  <a:ext cx="164" cy="12"/>
                </a:xfrm>
                <a:custGeom>
                  <a:avLst/>
                  <a:gdLst>
                    <a:gd name="T0" fmla="*/ 0 w 554"/>
                    <a:gd name="T1" fmla="*/ 37 h 43"/>
                    <a:gd name="T2" fmla="*/ 465 w 554"/>
                    <a:gd name="T3" fmla="*/ 37 h 43"/>
                    <a:gd name="T4" fmla="*/ 533 w 554"/>
                    <a:gd name="T5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4" h="43">
                      <a:moveTo>
                        <a:pt x="0" y="37"/>
                      </a:moveTo>
                      <a:cubicBezTo>
                        <a:pt x="188" y="40"/>
                        <a:pt x="376" y="43"/>
                        <a:pt x="465" y="37"/>
                      </a:cubicBezTo>
                      <a:cubicBezTo>
                        <a:pt x="554" y="31"/>
                        <a:pt x="543" y="15"/>
                        <a:pt x="533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40" name="Freeform 65">
                  <a:extLst>
                    <a:ext uri="{FF2B5EF4-FFF2-40B4-BE49-F238E27FC236}">
                      <a16:creationId xmlns:a16="http://schemas.microsoft.com/office/drawing/2014/main" id="{1428F840-8586-41BD-8E60-D922DA4BAB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387" y="4457"/>
                  <a:ext cx="98" cy="7"/>
                </a:xfrm>
                <a:custGeom>
                  <a:avLst/>
                  <a:gdLst>
                    <a:gd name="T0" fmla="*/ 0 w 330"/>
                    <a:gd name="T1" fmla="*/ 22 h 22"/>
                    <a:gd name="T2" fmla="*/ 330 w 330"/>
                    <a:gd name="T3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30" h="22">
                      <a:moveTo>
                        <a:pt x="0" y="22"/>
                      </a:moveTo>
                      <a:cubicBezTo>
                        <a:pt x="135" y="14"/>
                        <a:pt x="270" y="6"/>
                        <a:pt x="330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41" name="Freeform 66">
                  <a:extLst>
                    <a:ext uri="{FF2B5EF4-FFF2-40B4-BE49-F238E27FC236}">
                      <a16:creationId xmlns:a16="http://schemas.microsoft.com/office/drawing/2014/main" id="{3983C123-E99C-4707-A80D-BFA7B30F37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74" y="4373"/>
                  <a:ext cx="153" cy="24"/>
                </a:xfrm>
                <a:custGeom>
                  <a:avLst/>
                  <a:gdLst>
                    <a:gd name="T0" fmla="*/ 0 w 518"/>
                    <a:gd name="T1" fmla="*/ 82 h 82"/>
                    <a:gd name="T2" fmla="*/ 255 w 518"/>
                    <a:gd name="T3" fmla="*/ 60 h 82"/>
                    <a:gd name="T4" fmla="*/ 518 w 518"/>
                    <a:gd name="T5" fmla="*/ 0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18" h="82">
                      <a:moveTo>
                        <a:pt x="0" y="82"/>
                      </a:moveTo>
                      <a:cubicBezTo>
                        <a:pt x="84" y="78"/>
                        <a:pt x="169" y="74"/>
                        <a:pt x="255" y="60"/>
                      </a:cubicBezTo>
                      <a:cubicBezTo>
                        <a:pt x="341" y="46"/>
                        <a:pt x="429" y="23"/>
                        <a:pt x="518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</p:grpSp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831FDBC2-963B-41F8-B2E5-66C3D79899E8}"/>
                </a:ext>
              </a:extLst>
            </p:cNvPr>
            <p:cNvGrpSpPr>
              <a:grpSpLocks/>
            </p:cNvGrpSpPr>
            <p:nvPr/>
          </p:nvGrpSpPr>
          <p:grpSpPr bwMode="auto">
            <a:xfrm rot="2055734">
              <a:off x="5882138" y="4242564"/>
              <a:ext cx="226836" cy="186958"/>
              <a:chOff x="7835" y="4096"/>
              <a:chExt cx="873" cy="874"/>
            </a:xfrm>
          </p:grpSpPr>
          <p:sp>
            <p:nvSpPr>
              <p:cNvPr id="414" name="Freeform 68">
                <a:extLst>
                  <a:ext uri="{FF2B5EF4-FFF2-40B4-BE49-F238E27FC236}">
                    <a16:creationId xmlns:a16="http://schemas.microsoft.com/office/drawing/2014/main" id="{D0E606B1-B77F-4A79-BF8A-510272A063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35" y="4096"/>
                <a:ext cx="873" cy="874"/>
              </a:xfrm>
              <a:custGeom>
                <a:avLst/>
                <a:gdLst>
                  <a:gd name="T0" fmla="*/ 217 w 2942"/>
                  <a:gd name="T1" fmla="*/ 2699 h 2946"/>
                  <a:gd name="T2" fmla="*/ 101 w 2942"/>
                  <a:gd name="T3" fmla="*/ 2699 h 2946"/>
                  <a:gd name="T4" fmla="*/ 11 w 2942"/>
                  <a:gd name="T5" fmla="*/ 2442 h 2946"/>
                  <a:gd name="T6" fmla="*/ 166 w 2942"/>
                  <a:gd name="T7" fmla="*/ 2185 h 2946"/>
                  <a:gd name="T8" fmla="*/ 281 w 2942"/>
                  <a:gd name="T9" fmla="*/ 2236 h 2946"/>
                  <a:gd name="T10" fmla="*/ 410 w 2942"/>
                  <a:gd name="T11" fmla="*/ 1979 h 2946"/>
                  <a:gd name="T12" fmla="*/ 551 w 2942"/>
                  <a:gd name="T13" fmla="*/ 2005 h 2946"/>
                  <a:gd name="T14" fmla="*/ 590 w 2942"/>
                  <a:gd name="T15" fmla="*/ 2134 h 2946"/>
                  <a:gd name="T16" fmla="*/ 526 w 2942"/>
                  <a:gd name="T17" fmla="*/ 1928 h 2946"/>
                  <a:gd name="T18" fmla="*/ 436 w 2942"/>
                  <a:gd name="T19" fmla="*/ 1838 h 2946"/>
                  <a:gd name="T20" fmla="*/ 693 w 2942"/>
                  <a:gd name="T21" fmla="*/ 1594 h 2946"/>
                  <a:gd name="T22" fmla="*/ 706 w 2942"/>
                  <a:gd name="T23" fmla="*/ 989 h 2946"/>
                  <a:gd name="T24" fmla="*/ 976 w 2942"/>
                  <a:gd name="T25" fmla="*/ 552 h 2946"/>
                  <a:gd name="T26" fmla="*/ 1143 w 2942"/>
                  <a:gd name="T27" fmla="*/ 732 h 2946"/>
                  <a:gd name="T28" fmla="*/ 1143 w 2942"/>
                  <a:gd name="T29" fmla="*/ 1118 h 2946"/>
                  <a:gd name="T30" fmla="*/ 1297 w 2942"/>
                  <a:gd name="T31" fmla="*/ 886 h 2946"/>
                  <a:gd name="T32" fmla="*/ 1361 w 2942"/>
                  <a:gd name="T33" fmla="*/ 462 h 2946"/>
                  <a:gd name="T34" fmla="*/ 1670 w 2942"/>
                  <a:gd name="T35" fmla="*/ 115 h 2946"/>
                  <a:gd name="T36" fmla="*/ 1901 w 2942"/>
                  <a:gd name="T37" fmla="*/ 51 h 2946"/>
                  <a:gd name="T38" fmla="*/ 1901 w 2942"/>
                  <a:gd name="T39" fmla="*/ 424 h 2946"/>
                  <a:gd name="T40" fmla="*/ 2056 w 2942"/>
                  <a:gd name="T41" fmla="*/ 346 h 2946"/>
                  <a:gd name="T42" fmla="*/ 2441 w 2942"/>
                  <a:gd name="T43" fmla="*/ 51 h 2946"/>
                  <a:gd name="T44" fmla="*/ 2608 w 2942"/>
                  <a:gd name="T45" fmla="*/ 64 h 2946"/>
                  <a:gd name="T46" fmla="*/ 2531 w 2942"/>
                  <a:gd name="T47" fmla="*/ 372 h 2946"/>
                  <a:gd name="T48" fmla="*/ 2853 w 2942"/>
                  <a:gd name="T49" fmla="*/ 398 h 2946"/>
                  <a:gd name="T50" fmla="*/ 2891 w 2942"/>
                  <a:gd name="T51" fmla="*/ 526 h 2946"/>
                  <a:gd name="T52" fmla="*/ 2655 w 2942"/>
                  <a:gd name="T53" fmla="*/ 888 h 2946"/>
                  <a:gd name="T54" fmla="*/ 2891 w 2942"/>
                  <a:gd name="T55" fmla="*/ 964 h 2946"/>
                  <a:gd name="T56" fmla="*/ 2904 w 2942"/>
                  <a:gd name="T57" fmla="*/ 1118 h 2946"/>
                  <a:gd name="T58" fmla="*/ 2662 w 2942"/>
                  <a:gd name="T59" fmla="*/ 1128 h 2946"/>
                  <a:gd name="T60" fmla="*/ 2338 w 2942"/>
                  <a:gd name="T61" fmla="*/ 1169 h 2946"/>
                  <a:gd name="T62" fmla="*/ 2190 w 2942"/>
                  <a:gd name="T63" fmla="*/ 1330 h 2946"/>
                  <a:gd name="T64" fmla="*/ 2107 w 2942"/>
                  <a:gd name="T65" fmla="*/ 1645 h 2946"/>
                  <a:gd name="T66" fmla="*/ 2017 w 2942"/>
                  <a:gd name="T67" fmla="*/ 1735 h 2946"/>
                  <a:gd name="T68" fmla="*/ 2205 w 2942"/>
                  <a:gd name="T69" fmla="*/ 1780 h 2946"/>
                  <a:gd name="T70" fmla="*/ 2355 w 2942"/>
                  <a:gd name="T71" fmla="*/ 1728 h 2946"/>
                  <a:gd name="T72" fmla="*/ 2351 w 2942"/>
                  <a:gd name="T73" fmla="*/ 1645 h 2946"/>
                  <a:gd name="T74" fmla="*/ 2634 w 2942"/>
                  <a:gd name="T75" fmla="*/ 1696 h 2946"/>
                  <a:gd name="T76" fmla="*/ 2625 w 2942"/>
                  <a:gd name="T77" fmla="*/ 1953 h 2946"/>
                  <a:gd name="T78" fmla="*/ 2171 w 2942"/>
                  <a:gd name="T79" fmla="*/ 2108 h 2946"/>
                  <a:gd name="T80" fmla="*/ 1657 w 2942"/>
                  <a:gd name="T81" fmla="*/ 2056 h 2946"/>
                  <a:gd name="T82" fmla="*/ 1567 w 2942"/>
                  <a:gd name="T83" fmla="*/ 2108 h 2946"/>
                  <a:gd name="T84" fmla="*/ 1747 w 2942"/>
                  <a:gd name="T85" fmla="*/ 2236 h 2946"/>
                  <a:gd name="T86" fmla="*/ 1901 w 2942"/>
                  <a:gd name="T87" fmla="*/ 2429 h 2946"/>
                  <a:gd name="T88" fmla="*/ 1786 w 2942"/>
                  <a:gd name="T89" fmla="*/ 2661 h 2946"/>
                  <a:gd name="T90" fmla="*/ 1284 w 2942"/>
                  <a:gd name="T91" fmla="*/ 2609 h 2946"/>
                  <a:gd name="T92" fmla="*/ 873 w 2942"/>
                  <a:gd name="T93" fmla="*/ 2545 h 2946"/>
                  <a:gd name="T94" fmla="*/ 680 w 2942"/>
                  <a:gd name="T95" fmla="*/ 2532 h 2946"/>
                  <a:gd name="T96" fmla="*/ 834 w 2942"/>
                  <a:gd name="T97" fmla="*/ 2571 h 2946"/>
                  <a:gd name="T98" fmla="*/ 693 w 2942"/>
                  <a:gd name="T99" fmla="*/ 2712 h 2946"/>
                  <a:gd name="T100" fmla="*/ 513 w 2942"/>
                  <a:gd name="T101" fmla="*/ 2828 h 2946"/>
                  <a:gd name="T102" fmla="*/ 423 w 2942"/>
                  <a:gd name="T103" fmla="*/ 2944 h 2946"/>
                  <a:gd name="T104" fmla="*/ 268 w 2942"/>
                  <a:gd name="T105" fmla="*/ 2841 h 2946"/>
                  <a:gd name="T106" fmla="*/ 217 w 2942"/>
                  <a:gd name="T107" fmla="*/ 2699 h 2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42" h="2946">
                    <a:moveTo>
                      <a:pt x="217" y="2699"/>
                    </a:moveTo>
                    <a:cubicBezTo>
                      <a:pt x="189" y="2675"/>
                      <a:pt x="135" y="2742"/>
                      <a:pt x="101" y="2699"/>
                    </a:cubicBezTo>
                    <a:cubicBezTo>
                      <a:pt x="67" y="2656"/>
                      <a:pt x="0" y="2528"/>
                      <a:pt x="11" y="2442"/>
                    </a:cubicBezTo>
                    <a:cubicBezTo>
                      <a:pt x="22" y="2356"/>
                      <a:pt x="121" y="2219"/>
                      <a:pt x="166" y="2185"/>
                    </a:cubicBezTo>
                    <a:cubicBezTo>
                      <a:pt x="211" y="2151"/>
                      <a:pt x="240" y="2270"/>
                      <a:pt x="281" y="2236"/>
                    </a:cubicBezTo>
                    <a:cubicBezTo>
                      <a:pt x="322" y="2202"/>
                      <a:pt x="365" y="2017"/>
                      <a:pt x="410" y="1979"/>
                    </a:cubicBezTo>
                    <a:cubicBezTo>
                      <a:pt x="455" y="1941"/>
                      <a:pt x="521" y="1979"/>
                      <a:pt x="551" y="2005"/>
                    </a:cubicBezTo>
                    <a:cubicBezTo>
                      <a:pt x="581" y="2031"/>
                      <a:pt x="594" y="2147"/>
                      <a:pt x="590" y="2134"/>
                    </a:cubicBezTo>
                    <a:cubicBezTo>
                      <a:pt x="586" y="2121"/>
                      <a:pt x="552" y="1977"/>
                      <a:pt x="526" y="1928"/>
                    </a:cubicBezTo>
                    <a:cubicBezTo>
                      <a:pt x="500" y="1879"/>
                      <a:pt x="408" y="1894"/>
                      <a:pt x="436" y="1838"/>
                    </a:cubicBezTo>
                    <a:cubicBezTo>
                      <a:pt x="464" y="1782"/>
                      <a:pt x="648" y="1735"/>
                      <a:pt x="693" y="1594"/>
                    </a:cubicBezTo>
                    <a:cubicBezTo>
                      <a:pt x="738" y="1453"/>
                      <a:pt x="659" y="1163"/>
                      <a:pt x="706" y="989"/>
                    </a:cubicBezTo>
                    <a:cubicBezTo>
                      <a:pt x="753" y="815"/>
                      <a:pt x="903" y="595"/>
                      <a:pt x="976" y="552"/>
                    </a:cubicBezTo>
                    <a:cubicBezTo>
                      <a:pt x="1049" y="509"/>
                      <a:pt x="1115" y="638"/>
                      <a:pt x="1143" y="732"/>
                    </a:cubicBezTo>
                    <a:cubicBezTo>
                      <a:pt x="1171" y="826"/>
                      <a:pt x="1117" y="1092"/>
                      <a:pt x="1143" y="1118"/>
                    </a:cubicBezTo>
                    <a:cubicBezTo>
                      <a:pt x="1169" y="1144"/>
                      <a:pt x="1261" y="995"/>
                      <a:pt x="1297" y="886"/>
                    </a:cubicBezTo>
                    <a:cubicBezTo>
                      <a:pt x="1333" y="777"/>
                      <a:pt x="1299" y="591"/>
                      <a:pt x="1361" y="462"/>
                    </a:cubicBezTo>
                    <a:cubicBezTo>
                      <a:pt x="1423" y="333"/>
                      <a:pt x="1580" y="183"/>
                      <a:pt x="1670" y="115"/>
                    </a:cubicBezTo>
                    <a:cubicBezTo>
                      <a:pt x="1760" y="47"/>
                      <a:pt x="1863" y="0"/>
                      <a:pt x="1901" y="51"/>
                    </a:cubicBezTo>
                    <a:cubicBezTo>
                      <a:pt x="1939" y="102"/>
                      <a:pt x="1875" y="375"/>
                      <a:pt x="1901" y="424"/>
                    </a:cubicBezTo>
                    <a:cubicBezTo>
                      <a:pt x="1927" y="473"/>
                      <a:pt x="1966" y="408"/>
                      <a:pt x="2056" y="346"/>
                    </a:cubicBezTo>
                    <a:cubicBezTo>
                      <a:pt x="2146" y="284"/>
                      <a:pt x="2349" y="98"/>
                      <a:pt x="2441" y="51"/>
                    </a:cubicBezTo>
                    <a:cubicBezTo>
                      <a:pt x="2533" y="4"/>
                      <a:pt x="2593" y="11"/>
                      <a:pt x="2608" y="64"/>
                    </a:cubicBezTo>
                    <a:cubicBezTo>
                      <a:pt x="2623" y="117"/>
                      <a:pt x="2490" y="316"/>
                      <a:pt x="2531" y="372"/>
                    </a:cubicBezTo>
                    <a:cubicBezTo>
                      <a:pt x="2572" y="428"/>
                      <a:pt x="2793" y="372"/>
                      <a:pt x="2853" y="398"/>
                    </a:cubicBezTo>
                    <a:cubicBezTo>
                      <a:pt x="2913" y="424"/>
                      <a:pt x="2924" y="444"/>
                      <a:pt x="2891" y="526"/>
                    </a:cubicBezTo>
                    <a:cubicBezTo>
                      <a:pt x="2858" y="608"/>
                      <a:pt x="2655" y="815"/>
                      <a:pt x="2655" y="888"/>
                    </a:cubicBezTo>
                    <a:cubicBezTo>
                      <a:pt x="2655" y="961"/>
                      <a:pt x="2850" y="926"/>
                      <a:pt x="2891" y="964"/>
                    </a:cubicBezTo>
                    <a:cubicBezTo>
                      <a:pt x="2932" y="1002"/>
                      <a:pt x="2942" y="1091"/>
                      <a:pt x="2904" y="1118"/>
                    </a:cubicBezTo>
                    <a:cubicBezTo>
                      <a:pt x="2866" y="1145"/>
                      <a:pt x="2756" y="1119"/>
                      <a:pt x="2662" y="1128"/>
                    </a:cubicBezTo>
                    <a:cubicBezTo>
                      <a:pt x="2568" y="1137"/>
                      <a:pt x="2417" y="1135"/>
                      <a:pt x="2338" y="1169"/>
                    </a:cubicBezTo>
                    <a:cubicBezTo>
                      <a:pt x="2259" y="1203"/>
                      <a:pt x="2229" y="1251"/>
                      <a:pt x="2190" y="1330"/>
                    </a:cubicBezTo>
                    <a:cubicBezTo>
                      <a:pt x="2151" y="1409"/>
                      <a:pt x="2136" y="1577"/>
                      <a:pt x="2107" y="1645"/>
                    </a:cubicBezTo>
                    <a:cubicBezTo>
                      <a:pt x="2078" y="1713"/>
                      <a:pt x="2001" y="1713"/>
                      <a:pt x="2017" y="1735"/>
                    </a:cubicBezTo>
                    <a:cubicBezTo>
                      <a:pt x="2033" y="1757"/>
                      <a:pt x="2149" y="1781"/>
                      <a:pt x="2205" y="1780"/>
                    </a:cubicBezTo>
                    <a:cubicBezTo>
                      <a:pt x="2261" y="1779"/>
                      <a:pt x="2331" y="1751"/>
                      <a:pt x="2355" y="1728"/>
                    </a:cubicBezTo>
                    <a:cubicBezTo>
                      <a:pt x="2379" y="1705"/>
                      <a:pt x="2305" y="1650"/>
                      <a:pt x="2351" y="1645"/>
                    </a:cubicBezTo>
                    <a:cubicBezTo>
                      <a:pt x="2397" y="1640"/>
                      <a:pt x="2588" y="1645"/>
                      <a:pt x="2634" y="1696"/>
                    </a:cubicBezTo>
                    <a:cubicBezTo>
                      <a:pt x="2680" y="1747"/>
                      <a:pt x="2702" y="1884"/>
                      <a:pt x="2625" y="1953"/>
                    </a:cubicBezTo>
                    <a:cubicBezTo>
                      <a:pt x="2548" y="2022"/>
                      <a:pt x="2332" y="2091"/>
                      <a:pt x="2171" y="2108"/>
                    </a:cubicBezTo>
                    <a:cubicBezTo>
                      <a:pt x="2010" y="2125"/>
                      <a:pt x="1758" y="2056"/>
                      <a:pt x="1657" y="2056"/>
                    </a:cubicBezTo>
                    <a:cubicBezTo>
                      <a:pt x="1556" y="2056"/>
                      <a:pt x="1552" y="2078"/>
                      <a:pt x="1567" y="2108"/>
                    </a:cubicBezTo>
                    <a:cubicBezTo>
                      <a:pt x="1582" y="2138"/>
                      <a:pt x="1691" y="2183"/>
                      <a:pt x="1747" y="2236"/>
                    </a:cubicBezTo>
                    <a:cubicBezTo>
                      <a:pt x="1803" y="2289"/>
                      <a:pt x="1895" y="2358"/>
                      <a:pt x="1901" y="2429"/>
                    </a:cubicBezTo>
                    <a:cubicBezTo>
                      <a:pt x="1907" y="2500"/>
                      <a:pt x="1889" y="2631"/>
                      <a:pt x="1786" y="2661"/>
                    </a:cubicBezTo>
                    <a:cubicBezTo>
                      <a:pt x="1683" y="2691"/>
                      <a:pt x="1436" y="2628"/>
                      <a:pt x="1284" y="2609"/>
                    </a:cubicBezTo>
                    <a:cubicBezTo>
                      <a:pt x="1132" y="2590"/>
                      <a:pt x="974" y="2558"/>
                      <a:pt x="873" y="2545"/>
                    </a:cubicBezTo>
                    <a:cubicBezTo>
                      <a:pt x="772" y="2532"/>
                      <a:pt x="686" y="2528"/>
                      <a:pt x="680" y="2532"/>
                    </a:cubicBezTo>
                    <a:cubicBezTo>
                      <a:pt x="674" y="2536"/>
                      <a:pt x="832" y="2541"/>
                      <a:pt x="834" y="2571"/>
                    </a:cubicBezTo>
                    <a:cubicBezTo>
                      <a:pt x="836" y="2601"/>
                      <a:pt x="746" y="2669"/>
                      <a:pt x="693" y="2712"/>
                    </a:cubicBezTo>
                    <a:cubicBezTo>
                      <a:pt x="640" y="2755"/>
                      <a:pt x="558" y="2789"/>
                      <a:pt x="513" y="2828"/>
                    </a:cubicBezTo>
                    <a:cubicBezTo>
                      <a:pt x="468" y="2867"/>
                      <a:pt x="464" y="2942"/>
                      <a:pt x="423" y="2944"/>
                    </a:cubicBezTo>
                    <a:cubicBezTo>
                      <a:pt x="382" y="2946"/>
                      <a:pt x="294" y="2875"/>
                      <a:pt x="268" y="2841"/>
                    </a:cubicBezTo>
                    <a:cubicBezTo>
                      <a:pt x="242" y="2807"/>
                      <a:pt x="245" y="2723"/>
                      <a:pt x="217" y="2699"/>
                    </a:cubicBezTo>
                    <a:close/>
                  </a:path>
                </a:pathLst>
              </a:custGeom>
              <a:solidFill>
                <a:srgbClr val="FFFF99"/>
              </a:solidFill>
              <a:ln w="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grpSp>
            <p:nvGrpSpPr>
              <p:cNvPr id="415" name="Group 69">
                <a:extLst>
                  <a:ext uri="{FF2B5EF4-FFF2-40B4-BE49-F238E27FC236}">
                    <a16:creationId xmlns:a16="http://schemas.microsoft.com/office/drawing/2014/main" id="{3F6FC126-3332-47DB-BF08-5C6CDDFDBD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850" y="4146"/>
                <a:ext cx="839" cy="801"/>
                <a:chOff x="7850" y="4146"/>
                <a:chExt cx="839" cy="801"/>
              </a:xfrm>
            </p:grpSpPr>
            <p:sp>
              <p:nvSpPr>
                <p:cNvPr id="416" name="Freeform 70">
                  <a:extLst>
                    <a:ext uri="{FF2B5EF4-FFF2-40B4-BE49-F238E27FC236}">
                      <a16:creationId xmlns:a16="http://schemas.microsoft.com/office/drawing/2014/main" id="{C40B27C5-762E-4CC5-A05A-B12B50675D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0" y="4240"/>
                  <a:ext cx="839" cy="707"/>
                </a:xfrm>
                <a:custGeom>
                  <a:avLst/>
                  <a:gdLst>
                    <a:gd name="T0" fmla="*/ 0 w 2827"/>
                    <a:gd name="T1" fmla="*/ 2316 h 2380"/>
                    <a:gd name="T2" fmla="*/ 668 w 2827"/>
                    <a:gd name="T3" fmla="*/ 1725 h 2380"/>
                    <a:gd name="T4" fmla="*/ 1633 w 2827"/>
                    <a:gd name="T5" fmla="*/ 863 h 2380"/>
                    <a:gd name="T6" fmla="*/ 2803 w 2827"/>
                    <a:gd name="T7" fmla="*/ 15 h 2380"/>
                    <a:gd name="T8" fmla="*/ 1774 w 2827"/>
                    <a:gd name="T9" fmla="*/ 773 h 2380"/>
                    <a:gd name="T10" fmla="*/ 900 w 2827"/>
                    <a:gd name="T11" fmla="*/ 1570 h 2380"/>
                    <a:gd name="T12" fmla="*/ 283 w 2827"/>
                    <a:gd name="T13" fmla="*/ 2149 h 2380"/>
                    <a:gd name="T14" fmla="*/ 90 w 2827"/>
                    <a:gd name="T15" fmla="*/ 2380 h 23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827" h="2380">
                      <a:moveTo>
                        <a:pt x="0" y="2316"/>
                      </a:moveTo>
                      <a:cubicBezTo>
                        <a:pt x="198" y="2141"/>
                        <a:pt x="396" y="1967"/>
                        <a:pt x="668" y="1725"/>
                      </a:cubicBezTo>
                      <a:cubicBezTo>
                        <a:pt x="940" y="1483"/>
                        <a:pt x="1277" y="1148"/>
                        <a:pt x="1633" y="863"/>
                      </a:cubicBezTo>
                      <a:cubicBezTo>
                        <a:pt x="1989" y="578"/>
                        <a:pt x="2779" y="30"/>
                        <a:pt x="2803" y="15"/>
                      </a:cubicBezTo>
                      <a:cubicBezTo>
                        <a:pt x="2827" y="0"/>
                        <a:pt x="2091" y="514"/>
                        <a:pt x="1774" y="773"/>
                      </a:cubicBezTo>
                      <a:cubicBezTo>
                        <a:pt x="1457" y="1032"/>
                        <a:pt x="1148" y="1341"/>
                        <a:pt x="900" y="1570"/>
                      </a:cubicBezTo>
                      <a:cubicBezTo>
                        <a:pt x="652" y="1799"/>
                        <a:pt x="418" y="2014"/>
                        <a:pt x="283" y="2149"/>
                      </a:cubicBezTo>
                      <a:cubicBezTo>
                        <a:pt x="148" y="2284"/>
                        <a:pt x="119" y="2332"/>
                        <a:pt x="90" y="2380"/>
                      </a:cubicBezTo>
                    </a:path>
                  </a:pathLst>
                </a:custGeom>
                <a:solidFill>
                  <a:srgbClr val="FFFF99"/>
                </a:solidFill>
                <a:ln w="0" cap="flat" cmpd="sng">
                  <a:solidFill>
                    <a:srgbClr val="3399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17" name="Freeform 71">
                  <a:extLst>
                    <a:ext uri="{FF2B5EF4-FFF2-40B4-BE49-F238E27FC236}">
                      <a16:creationId xmlns:a16="http://schemas.microsoft.com/office/drawing/2014/main" id="{F74E48C7-2EFE-44C7-ADD1-1551920BB4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64" y="4782"/>
                  <a:ext cx="53" cy="85"/>
                </a:xfrm>
                <a:custGeom>
                  <a:avLst/>
                  <a:gdLst>
                    <a:gd name="T0" fmla="*/ 180 w 180"/>
                    <a:gd name="T1" fmla="*/ 287 h 287"/>
                    <a:gd name="T2" fmla="*/ 68 w 180"/>
                    <a:gd name="T3" fmla="*/ 47 h 287"/>
                    <a:gd name="T4" fmla="*/ 0 w 180"/>
                    <a:gd name="T5" fmla="*/ 2 h 2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80" h="287">
                      <a:moveTo>
                        <a:pt x="180" y="287"/>
                      </a:moveTo>
                      <a:cubicBezTo>
                        <a:pt x="139" y="190"/>
                        <a:pt x="98" y="94"/>
                        <a:pt x="68" y="47"/>
                      </a:cubicBezTo>
                      <a:cubicBezTo>
                        <a:pt x="38" y="0"/>
                        <a:pt x="19" y="1"/>
                        <a:pt x="0" y="2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18" name="Freeform 72">
                  <a:extLst>
                    <a:ext uri="{FF2B5EF4-FFF2-40B4-BE49-F238E27FC236}">
                      <a16:creationId xmlns:a16="http://schemas.microsoft.com/office/drawing/2014/main" id="{3D4A8BAC-892E-49F2-9C05-7D77AD5E61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48" y="4700"/>
                  <a:ext cx="11" cy="136"/>
                </a:xfrm>
                <a:custGeom>
                  <a:avLst/>
                  <a:gdLst>
                    <a:gd name="T0" fmla="*/ 0 w 35"/>
                    <a:gd name="T1" fmla="*/ 458 h 458"/>
                    <a:gd name="T2" fmla="*/ 30 w 35"/>
                    <a:gd name="T3" fmla="*/ 188 h 458"/>
                    <a:gd name="T4" fmla="*/ 30 w 35"/>
                    <a:gd name="T5" fmla="*/ 0 h 4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5" h="458">
                      <a:moveTo>
                        <a:pt x="0" y="458"/>
                      </a:moveTo>
                      <a:cubicBezTo>
                        <a:pt x="12" y="361"/>
                        <a:pt x="25" y="264"/>
                        <a:pt x="30" y="188"/>
                      </a:cubicBezTo>
                      <a:cubicBezTo>
                        <a:pt x="35" y="112"/>
                        <a:pt x="32" y="56"/>
                        <a:pt x="30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19" name="Freeform 73">
                  <a:extLst>
                    <a:ext uri="{FF2B5EF4-FFF2-40B4-BE49-F238E27FC236}">
                      <a16:creationId xmlns:a16="http://schemas.microsoft.com/office/drawing/2014/main" id="{B3084EF5-F11C-48CB-BFB0-90E2C95CD5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80" y="4751"/>
                  <a:ext cx="300" cy="86"/>
                </a:xfrm>
                <a:custGeom>
                  <a:avLst/>
                  <a:gdLst>
                    <a:gd name="T0" fmla="*/ 0 w 1012"/>
                    <a:gd name="T1" fmla="*/ 0 h 291"/>
                    <a:gd name="T2" fmla="*/ 547 w 1012"/>
                    <a:gd name="T3" fmla="*/ 142 h 291"/>
                    <a:gd name="T4" fmla="*/ 915 w 1012"/>
                    <a:gd name="T5" fmla="*/ 270 h 291"/>
                    <a:gd name="T6" fmla="*/ 1012 w 1012"/>
                    <a:gd name="T7" fmla="*/ 270 h 2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12" h="291">
                      <a:moveTo>
                        <a:pt x="0" y="0"/>
                      </a:moveTo>
                      <a:cubicBezTo>
                        <a:pt x="197" y="48"/>
                        <a:pt x="394" y="97"/>
                        <a:pt x="547" y="142"/>
                      </a:cubicBezTo>
                      <a:cubicBezTo>
                        <a:pt x="700" y="187"/>
                        <a:pt x="838" y="249"/>
                        <a:pt x="915" y="270"/>
                      </a:cubicBezTo>
                      <a:cubicBezTo>
                        <a:pt x="992" y="291"/>
                        <a:pt x="1002" y="280"/>
                        <a:pt x="1012" y="27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20" name="Freeform 74">
                  <a:extLst>
                    <a:ext uri="{FF2B5EF4-FFF2-40B4-BE49-F238E27FC236}">
                      <a16:creationId xmlns:a16="http://schemas.microsoft.com/office/drawing/2014/main" id="{431C9909-F8B1-4978-9616-AD782B9058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96" y="4629"/>
                  <a:ext cx="395" cy="35"/>
                </a:xfrm>
                <a:custGeom>
                  <a:avLst/>
                  <a:gdLst>
                    <a:gd name="T0" fmla="*/ 0 w 1334"/>
                    <a:gd name="T1" fmla="*/ 0 h 119"/>
                    <a:gd name="T2" fmla="*/ 472 w 1334"/>
                    <a:gd name="T3" fmla="*/ 105 h 119"/>
                    <a:gd name="T4" fmla="*/ 1200 w 1334"/>
                    <a:gd name="T5" fmla="*/ 83 h 119"/>
                    <a:gd name="T6" fmla="*/ 1275 w 1334"/>
                    <a:gd name="T7" fmla="*/ 6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34" h="119">
                      <a:moveTo>
                        <a:pt x="0" y="0"/>
                      </a:moveTo>
                      <a:cubicBezTo>
                        <a:pt x="136" y="45"/>
                        <a:pt x="272" y="91"/>
                        <a:pt x="472" y="105"/>
                      </a:cubicBezTo>
                      <a:cubicBezTo>
                        <a:pt x="672" y="119"/>
                        <a:pt x="1066" y="90"/>
                        <a:pt x="1200" y="83"/>
                      </a:cubicBezTo>
                      <a:cubicBezTo>
                        <a:pt x="1334" y="76"/>
                        <a:pt x="1304" y="68"/>
                        <a:pt x="1275" y="6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21" name="Freeform 75">
                  <a:extLst>
                    <a:ext uri="{FF2B5EF4-FFF2-40B4-BE49-F238E27FC236}">
                      <a16:creationId xmlns:a16="http://schemas.microsoft.com/office/drawing/2014/main" id="{2A1C8514-D47A-49B3-AD77-CEA53A0F29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58" y="4673"/>
                  <a:ext cx="106" cy="36"/>
                </a:xfrm>
                <a:custGeom>
                  <a:avLst/>
                  <a:gdLst>
                    <a:gd name="T0" fmla="*/ 0 w 360"/>
                    <a:gd name="T1" fmla="*/ 0 h 120"/>
                    <a:gd name="T2" fmla="*/ 360 w 360"/>
                    <a:gd name="T3" fmla="*/ 12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60" h="120">
                      <a:moveTo>
                        <a:pt x="0" y="0"/>
                      </a:moveTo>
                      <a:cubicBezTo>
                        <a:pt x="0" y="0"/>
                        <a:pt x="180" y="60"/>
                        <a:pt x="360" y="12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22" name="Freeform 76">
                  <a:extLst>
                    <a:ext uri="{FF2B5EF4-FFF2-40B4-BE49-F238E27FC236}">
                      <a16:creationId xmlns:a16="http://schemas.microsoft.com/office/drawing/2014/main" id="{BDA80382-410D-4022-948D-0725245483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80" y="4293"/>
                  <a:ext cx="46" cy="433"/>
                </a:xfrm>
                <a:custGeom>
                  <a:avLst/>
                  <a:gdLst>
                    <a:gd name="T0" fmla="*/ 0 w 157"/>
                    <a:gd name="T1" fmla="*/ 1462 h 1462"/>
                    <a:gd name="T2" fmla="*/ 52 w 157"/>
                    <a:gd name="T3" fmla="*/ 847 h 1462"/>
                    <a:gd name="T4" fmla="*/ 30 w 157"/>
                    <a:gd name="T5" fmla="*/ 405 h 1462"/>
                    <a:gd name="T6" fmla="*/ 157 w 157"/>
                    <a:gd name="T7" fmla="*/ 0 h 14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7" h="1462">
                      <a:moveTo>
                        <a:pt x="0" y="1462"/>
                      </a:moveTo>
                      <a:cubicBezTo>
                        <a:pt x="23" y="1242"/>
                        <a:pt x="47" y="1023"/>
                        <a:pt x="52" y="847"/>
                      </a:cubicBezTo>
                      <a:cubicBezTo>
                        <a:pt x="57" y="671"/>
                        <a:pt x="13" y="546"/>
                        <a:pt x="30" y="405"/>
                      </a:cubicBezTo>
                      <a:cubicBezTo>
                        <a:pt x="47" y="264"/>
                        <a:pt x="102" y="132"/>
                        <a:pt x="157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23" name="Freeform 77">
                  <a:extLst>
                    <a:ext uri="{FF2B5EF4-FFF2-40B4-BE49-F238E27FC236}">
                      <a16:creationId xmlns:a16="http://schemas.microsoft.com/office/drawing/2014/main" id="{2DA4524F-2FA0-4A7C-AC47-BAEDF664AD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38" y="4148"/>
                  <a:ext cx="129" cy="434"/>
                </a:xfrm>
                <a:custGeom>
                  <a:avLst/>
                  <a:gdLst>
                    <a:gd name="T0" fmla="*/ 0 w 435"/>
                    <a:gd name="T1" fmla="*/ 1463 h 1463"/>
                    <a:gd name="T2" fmla="*/ 180 w 435"/>
                    <a:gd name="T3" fmla="*/ 615 h 1463"/>
                    <a:gd name="T4" fmla="*/ 435 w 435"/>
                    <a:gd name="T5" fmla="*/ 0 h 14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5" h="1463">
                      <a:moveTo>
                        <a:pt x="0" y="1463"/>
                      </a:moveTo>
                      <a:cubicBezTo>
                        <a:pt x="54" y="1161"/>
                        <a:pt x="108" y="859"/>
                        <a:pt x="180" y="615"/>
                      </a:cubicBezTo>
                      <a:cubicBezTo>
                        <a:pt x="252" y="371"/>
                        <a:pt x="343" y="185"/>
                        <a:pt x="435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24" name="Freeform 78">
                  <a:extLst>
                    <a:ext uri="{FF2B5EF4-FFF2-40B4-BE49-F238E27FC236}">
                      <a16:creationId xmlns:a16="http://schemas.microsoft.com/office/drawing/2014/main" id="{7304BD21-8211-4105-9B79-8C8B8C64BC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43" y="4146"/>
                  <a:ext cx="134" cy="272"/>
                </a:xfrm>
                <a:custGeom>
                  <a:avLst/>
                  <a:gdLst>
                    <a:gd name="T0" fmla="*/ 0 w 450"/>
                    <a:gd name="T1" fmla="*/ 915 h 915"/>
                    <a:gd name="T2" fmla="*/ 210 w 450"/>
                    <a:gd name="T3" fmla="*/ 360 h 915"/>
                    <a:gd name="T4" fmla="*/ 450 w 450"/>
                    <a:gd name="T5" fmla="*/ 0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50" h="915">
                      <a:moveTo>
                        <a:pt x="0" y="915"/>
                      </a:moveTo>
                      <a:cubicBezTo>
                        <a:pt x="67" y="714"/>
                        <a:pt x="135" y="513"/>
                        <a:pt x="210" y="360"/>
                      </a:cubicBezTo>
                      <a:cubicBezTo>
                        <a:pt x="285" y="207"/>
                        <a:pt x="367" y="103"/>
                        <a:pt x="450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25" name="Freeform 79">
                  <a:extLst>
                    <a:ext uri="{FF2B5EF4-FFF2-40B4-BE49-F238E27FC236}">
                      <a16:creationId xmlns:a16="http://schemas.microsoft.com/office/drawing/2014/main" id="{729D967A-5685-4C3E-8580-65EB074083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309" y="4529"/>
                  <a:ext cx="164" cy="12"/>
                </a:xfrm>
                <a:custGeom>
                  <a:avLst/>
                  <a:gdLst>
                    <a:gd name="T0" fmla="*/ 0 w 554"/>
                    <a:gd name="T1" fmla="*/ 37 h 43"/>
                    <a:gd name="T2" fmla="*/ 465 w 554"/>
                    <a:gd name="T3" fmla="*/ 37 h 43"/>
                    <a:gd name="T4" fmla="*/ 533 w 554"/>
                    <a:gd name="T5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4" h="43">
                      <a:moveTo>
                        <a:pt x="0" y="37"/>
                      </a:moveTo>
                      <a:cubicBezTo>
                        <a:pt x="188" y="40"/>
                        <a:pt x="376" y="43"/>
                        <a:pt x="465" y="37"/>
                      </a:cubicBezTo>
                      <a:cubicBezTo>
                        <a:pt x="554" y="31"/>
                        <a:pt x="543" y="15"/>
                        <a:pt x="533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26" name="Freeform 80">
                  <a:extLst>
                    <a:ext uri="{FF2B5EF4-FFF2-40B4-BE49-F238E27FC236}">
                      <a16:creationId xmlns:a16="http://schemas.microsoft.com/office/drawing/2014/main" id="{6B2B82F0-5502-4F40-98BB-BE3D35208D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387" y="4457"/>
                  <a:ext cx="98" cy="7"/>
                </a:xfrm>
                <a:custGeom>
                  <a:avLst/>
                  <a:gdLst>
                    <a:gd name="T0" fmla="*/ 0 w 330"/>
                    <a:gd name="T1" fmla="*/ 22 h 22"/>
                    <a:gd name="T2" fmla="*/ 330 w 330"/>
                    <a:gd name="T3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30" h="22">
                      <a:moveTo>
                        <a:pt x="0" y="22"/>
                      </a:moveTo>
                      <a:cubicBezTo>
                        <a:pt x="135" y="14"/>
                        <a:pt x="270" y="6"/>
                        <a:pt x="330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27" name="Freeform 81">
                  <a:extLst>
                    <a:ext uri="{FF2B5EF4-FFF2-40B4-BE49-F238E27FC236}">
                      <a16:creationId xmlns:a16="http://schemas.microsoft.com/office/drawing/2014/main" id="{CAB7C26B-73CB-4EB3-AB36-268A5A2788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74" y="4373"/>
                  <a:ext cx="153" cy="24"/>
                </a:xfrm>
                <a:custGeom>
                  <a:avLst/>
                  <a:gdLst>
                    <a:gd name="T0" fmla="*/ 0 w 518"/>
                    <a:gd name="T1" fmla="*/ 82 h 82"/>
                    <a:gd name="T2" fmla="*/ 255 w 518"/>
                    <a:gd name="T3" fmla="*/ 60 h 82"/>
                    <a:gd name="T4" fmla="*/ 518 w 518"/>
                    <a:gd name="T5" fmla="*/ 0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18" h="82">
                      <a:moveTo>
                        <a:pt x="0" y="82"/>
                      </a:moveTo>
                      <a:cubicBezTo>
                        <a:pt x="84" y="78"/>
                        <a:pt x="169" y="74"/>
                        <a:pt x="255" y="60"/>
                      </a:cubicBezTo>
                      <a:cubicBezTo>
                        <a:pt x="341" y="46"/>
                        <a:pt x="429" y="23"/>
                        <a:pt x="518" y="0"/>
                      </a:cubicBezTo>
                    </a:path>
                  </a:pathLst>
                </a:custGeom>
                <a:noFill/>
                <a:ln w="0" cmpd="sng">
                  <a:solidFill>
                    <a:srgbClr val="3399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</p:grp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0BA1E614-7D32-48D2-8D68-5D0E33565C49}"/>
                </a:ext>
              </a:extLst>
            </p:cNvPr>
            <p:cNvGrpSpPr/>
            <p:nvPr/>
          </p:nvGrpSpPr>
          <p:grpSpPr>
            <a:xfrm>
              <a:off x="3438311" y="3978925"/>
              <a:ext cx="3458663" cy="748979"/>
              <a:chOff x="3438311" y="3978925"/>
              <a:chExt cx="3458663" cy="748979"/>
            </a:xfrm>
          </p:grpSpPr>
          <p:grpSp>
            <p:nvGrpSpPr>
              <p:cNvPr id="14" name="Groupe 13">
                <a:extLst>
                  <a:ext uri="{FF2B5EF4-FFF2-40B4-BE49-F238E27FC236}">
                    <a16:creationId xmlns:a16="http://schemas.microsoft.com/office/drawing/2014/main" id="{7EE70CA6-5A45-4262-BCE9-0B6FA58C43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38399" y="3986227"/>
                <a:ext cx="1758575" cy="431611"/>
                <a:chOff x="4357" y="4291"/>
                <a:chExt cx="2225" cy="591"/>
              </a:xfrm>
            </p:grpSpPr>
            <p:grpSp>
              <p:nvGrpSpPr>
                <p:cNvPr id="781" name="Group 83">
                  <a:extLst>
                    <a:ext uri="{FF2B5EF4-FFF2-40B4-BE49-F238E27FC236}">
                      <a16:creationId xmlns:a16="http://schemas.microsoft.com/office/drawing/2014/main" id="{90F6F79D-F0A4-4382-BC21-6B430CDDA53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57" y="4291"/>
                  <a:ext cx="2225" cy="591"/>
                  <a:chOff x="5803" y="6574"/>
                  <a:chExt cx="2225" cy="591"/>
                </a:xfrm>
              </p:grpSpPr>
              <p:sp>
                <p:nvSpPr>
                  <p:cNvPr id="783" name="Freeform 84">
                    <a:extLst>
                      <a:ext uri="{FF2B5EF4-FFF2-40B4-BE49-F238E27FC236}">
                        <a16:creationId xmlns:a16="http://schemas.microsoft.com/office/drawing/2014/main" id="{BEFF792D-78A7-4BCE-BCC6-91EC8B561B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52" y="6944"/>
                    <a:ext cx="120" cy="16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84" name="Freeform 85">
                    <a:extLst>
                      <a:ext uri="{FF2B5EF4-FFF2-40B4-BE49-F238E27FC236}">
                        <a16:creationId xmlns:a16="http://schemas.microsoft.com/office/drawing/2014/main" id="{1A7C81CB-0E6D-4C89-B1AB-F327397681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04" y="6960"/>
                    <a:ext cx="120" cy="167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85" name="Freeform 86">
                    <a:extLst>
                      <a:ext uri="{FF2B5EF4-FFF2-40B4-BE49-F238E27FC236}">
                        <a16:creationId xmlns:a16="http://schemas.microsoft.com/office/drawing/2014/main" id="{35BC6758-396E-458D-8604-7B76E07E63D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6345" y="6956"/>
                    <a:ext cx="120" cy="16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86" name="Freeform 87">
                    <a:extLst>
                      <a:ext uri="{FF2B5EF4-FFF2-40B4-BE49-F238E27FC236}">
                        <a16:creationId xmlns:a16="http://schemas.microsoft.com/office/drawing/2014/main" id="{3FADFBF5-88E2-4BDF-83C2-1F0357D261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6444" y="6969"/>
                    <a:ext cx="120" cy="16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87" name="Freeform 88">
                    <a:extLst>
                      <a:ext uri="{FF2B5EF4-FFF2-40B4-BE49-F238E27FC236}">
                        <a16:creationId xmlns:a16="http://schemas.microsoft.com/office/drawing/2014/main" id="{246E2DD3-CE63-4F09-9473-94154EAC3F9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6612" y="6994"/>
                    <a:ext cx="120" cy="16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88" name="Freeform 89">
                    <a:extLst>
                      <a:ext uri="{FF2B5EF4-FFF2-40B4-BE49-F238E27FC236}">
                        <a16:creationId xmlns:a16="http://schemas.microsoft.com/office/drawing/2014/main" id="{76A1F759-3114-404A-897B-4746405670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6688" y="6827"/>
                    <a:ext cx="270" cy="2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789" name="Freeform 90">
                    <a:extLst>
                      <a:ext uri="{FF2B5EF4-FFF2-40B4-BE49-F238E27FC236}">
                        <a16:creationId xmlns:a16="http://schemas.microsoft.com/office/drawing/2014/main" id="{26E81DF9-C8EE-4690-B788-FC7DD33D239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76" y="6998"/>
                    <a:ext cx="120" cy="120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grpSp>
                <p:nvGrpSpPr>
                  <p:cNvPr id="790" name="Group 91">
                    <a:extLst>
                      <a:ext uri="{FF2B5EF4-FFF2-40B4-BE49-F238E27FC236}">
                        <a16:creationId xmlns:a16="http://schemas.microsoft.com/office/drawing/2014/main" id="{1F327E4D-DFD5-4B35-B865-BE8FD8A19C2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999" y="6906"/>
                    <a:ext cx="237" cy="158"/>
                    <a:chOff x="3342" y="4812"/>
                    <a:chExt cx="237" cy="113"/>
                  </a:xfrm>
                </p:grpSpPr>
                <p:sp>
                  <p:nvSpPr>
                    <p:cNvPr id="835" name="Freeform 92">
                      <a:extLst>
                        <a:ext uri="{FF2B5EF4-FFF2-40B4-BE49-F238E27FC236}">
                          <a16:creationId xmlns:a16="http://schemas.microsoft.com/office/drawing/2014/main" id="{FE7F46A5-6260-499D-B7E2-DA605256ABF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3342" y="4839"/>
                      <a:ext cx="120" cy="86"/>
                    </a:xfrm>
                    <a:custGeom>
                      <a:avLst/>
                      <a:gdLst>
                        <a:gd name="T0" fmla="*/ 0 w 120"/>
                        <a:gd name="T1" fmla="*/ 51 h 119"/>
                        <a:gd name="T2" fmla="*/ 33 w 120"/>
                        <a:gd name="T3" fmla="*/ 78 h 119"/>
                        <a:gd name="T4" fmla="*/ 33 w 120"/>
                        <a:gd name="T5" fmla="*/ 105 h 119"/>
                        <a:gd name="T6" fmla="*/ 33 w 120"/>
                        <a:gd name="T7" fmla="*/ 39 h 119"/>
                        <a:gd name="T8" fmla="*/ 33 w 120"/>
                        <a:gd name="T9" fmla="*/ 90 h 119"/>
                        <a:gd name="T10" fmla="*/ 33 w 120"/>
                        <a:gd name="T11" fmla="*/ 108 h 119"/>
                        <a:gd name="T12" fmla="*/ 60 w 120"/>
                        <a:gd name="T13" fmla="*/ 24 h 119"/>
                        <a:gd name="T14" fmla="*/ 36 w 120"/>
                        <a:gd name="T15" fmla="*/ 87 h 119"/>
                        <a:gd name="T16" fmla="*/ 36 w 120"/>
                        <a:gd name="T17" fmla="*/ 105 h 119"/>
                        <a:gd name="T18" fmla="*/ 54 w 120"/>
                        <a:gd name="T19" fmla="*/ 33 h 119"/>
                        <a:gd name="T20" fmla="*/ 99 w 120"/>
                        <a:gd name="T21" fmla="*/ 12 h 119"/>
                        <a:gd name="T22" fmla="*/ 63 w 120"/>
                        <a:gd name="T23" fmla="*/ 45 h 119"/>
                        <a:gd name="T24" fmla="*/ 48 w 120"/>
                        <a:gd name="T25" fmla="*/ 99 h 119"/>
                        <a:gd name="T26" fmla="*/ 57 w 120"/>
                        <a:gd name="T27" fmla="*/ 42 h 119"/>
                        <a:gd name="T28" fmla="*/ 114 w 120"/>
                        <a:gd name="T29" fmla="*/ 3 h 119"/>
                        <a:gd name="T30" fmla="*/ 93 w 120"/>
                        <a:gd name="T31" fmla="*/ 21 h 119"/>
                        <a:gd name="T32" fmla="*/ 78 w 120"/>
                        <a:gd name="T33" fmla="*/ 66 h 119"/>
                        <a:gd name="T34" fmla="*/ 63 w 120"/>
                        <a:gd name="T35" fmla="*/ 93 h 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120" h="119">
                          <a:moveTo>
                            <a:pt x="0" y="51"/>
                          </a:moveTo>
                          <a:cubicBezTo>
                            <a:pt x="14" y="60"/>
                            <a:pt x="28" y="69"/>
                            <a:pt x="33" y="78"/>
                          </a:cubicBezTo>
                          <a:cubicBezTo>
                            <a:pt x="38" y="87"/>
                            <a:pt x="33" y="111"/>
                            <a:pt x="33" y="105"/>
                          </a:cubicBezTo>
                          <a:cubicBezTo>
                            <a:pt x="33" y="99"/>
                            <a:pt x="33" y="41"/>
                            <a:pt x="33" y="39"/>
                          </a:cubicBezTo>
                          <a:cubicBezTo>
                            <a:pt x="33" y="37"/>
                            <a:pt x="33" y="79"/>
                            <a:pt x="33" y="90"/>
                          </a:cubicBezTo>
                          <a:cubicBezTo>
                            <a:pt x="33" y="101"/>
                            <a:pt x="29" y="119"/>
                            <a:pt x="33" y="108"/>
                          </a:cubicBezTo>
                          <a:cubicBezTo>
                            <a:pt x="37" y="97"/>
                            <a:pt x="60" y="27"/>
                            <a:pt x="60" y="24"/>
                          </a:cubicBezTo>
                          <a:cubicBezTo>
                            <a:pt x="60" y="21"/>
                            <a:pt x="40" y="74"/>
                            <a:pt x="36" y="87"/>
                          </a:cubicBezTo>
                          <a:cubicBezTo>
                            <a:pt x="32" y="100"/>
                            <a:pt x="33" y="114"/>
                            <a:pt x="36" y="105"/>
                          </a:cubicBezTo>
                          <a:cubicBezTo>
                            <a:pt x="39" y="96"/>
                            <a:pt x="44" y="48"/>
                            <a:pt x="54" y="33"/>
                          </a:cubicBezTo>
                          <a:cubicBezTo>
                            <a:pt x="64" y="18"/>
                            <a:pt x="98" y="10"/>
                            <a:pt x="99" y="12"/>
                          </a:cubicBezTo>
                          <a:cubicBezTo>
                            <a:pt x="100" y="14"/>
                            <a:pt x="71" y="31"/>
                            <a:pt x="63" y="45"/>
                          </a:cubicBezTo>
                          <a:cubicBezTo>
                            <a:pt x="55" y="59"/>
                            <a:pt x="47" y="99"/>
                            <a:pt x="48" y="99"/>
                          </a:cubicBezTo>
                          <a:cubicBezTo>
                            <a:pt x="49" y="99"/>
                            <a:pt x="46" y="58"/>
                            <a:pt x="57" y="42"/>
                          </a:cubicBezTo>
                          <a:cubicBezTo>
                            <a:pt x="68" y="26"/>
                            <a:pt x="108" y="6"/>
                            <a:pt x="114" y="3"/>
                          </a:cubicBezTo>
                          <a:cubicBezTo>
                            <a:pt x="120" y="0"/>
                            <a:pt x="99" y="11"/>
                            <a:pt x="93" y="21"/>
                          </a:cubicBezTo>
                          <a:cubicBezTo>
                            <a:pt x="87" y="31"/>
                            <a:pt x="83" y="54"/>
                            <a:pt x="78" y="66"/>
                          </a:cubicBezTo>
                          <a:cubicBezTo>
                            <a:pt x="73" y="78"/>
                            <a:pt x="68" y="87"/>
                            <a:pt x="63" y="93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36" name="Freeform 93">
                      <a:extLst>
                        <a:ext uri="{FF2B5EF4-FFF2-40B4-BE49-F238E27FC236}">
                          <a16:creationId xmlns:a16="http://schemas.microsoft.com/office/drawing/2014/main" id="{305B43CC-913D-4AE1-AC63-89CDCC28B28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3381" y="4824"/>
                      <a:ext cx="120" cy="86"/>
                    </a:xfrm>
                    <a:custGeom>
                      <a:avLst/>
                      <a:gdLst>
                        <a:gd name="T0" fmla="*/ 0 w 120"/>
                        <a:gd name="T1" fmla="*/ 51 h 119"/>
                        <a:gd name="T2" fmla="*/ 33 w 120"/>
                        <a:gd name="T3" fmla="*/ 78 h 119"/>
                        <a:gd name="T4" fmla="*/ 33 w 120"/>
                        <a:gd name="T5" fmla="*/ 105 h 119"/>
                        <a:gd name="T6" fmla="*/ 33 w 120"/>
                        <a:gd name="T7" fmla="*/ 39 h 119"/>
                        <a:gd name="T8" fmla="*/ 33 w 120"/>
                        <a:gd name="T9" fmla="*/ 90 h 119"/>
                        <a:gd name="T10" fmla="*/ 33 w 120"/>
                        <a:gd name="T11" fmla="*/ 108 h 119"/>
                        <a:gd name="T12" fmla="*/ 60 w 120"/>
                        <a:gd name="T13" fmla="*/ 24 h 119"/>
                        <a:gd name="T14" fmla="*/ 36 w 120"/>
                        <a:gd name="T15" fmla="*/ 87 h 119"/>
                        <a:gd name="T16" fmla="*/ 36 w 120"/>
                        <a:gd name="T17" fmla="*/ 105 h 119"/>
                        <a:gd name="T18" fmla="*/ 54 w 120"/>
                        <a:gd name="T19" fmla="*/ 33 h 119"/>
                        <a:gd name="T20" fmla="*/ 99 w 120"/>
                        <a:gd name="T21" fmla="*/ 12 h 119"/>
                        <a:gd name="T22" fmla="*/ 63 w 120"/>
                        <a:gd name="T23" fmla="*/ 45 h 119"/>
                        <a:gd name="T24" fmla="*/ 48 w 120"/>
                        <a:gd name="T25" fmla="*/ 99 h 119"/>
                        <a:gd name="T26" fmla="*/ 57 w 120"/>
                        <a:gd name="T27" fmla="*/ 42 h 119"/>
                        <a:gd name="T28" fmla="*/ 114 w 120"/>
                        <a:gd name="T29" fmla="*/ 3 h 119"/>
                        <a:gd name="T30" fmla="*/ 93 w 120"/>
                        <a:gd name="T31" fmla="*/ 21 h 119"/>
                        <a:gd name="T32" fmla="*/ 78 w 120"/>
                        <a:gd name="T33" fmla="*/ 66 h 119"/>
                        <a:gd name="T34" fmla="*/ 63 w 120"/>
                        <a:gd name="T35" fmla="*/ 93 h 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120" h="119">
                          <a:moveTo>
                            <a:pt x="0" y="51"/>
                          </a:moveTo>
                          <a:cubicBezTo>
                            <a:pt x="14" y="60"/>
                            <a:pt x="28" y="69"/>
                            <a:pt x="33" y="78"/>
                          </a:cubicBezTo>
                          <a:cubicBezTo>
                            <a:pt x="38" y="87"/>
                            <a:pt x="33" y="111"/>
                            <a:pt x="33" y="105"/>
                          </a:cubicBezTo>
                          <a:cubicBezTo>
                            <a:pt x="33" y="99"/>
                            <a:pt x="33" y="41"/>
                            <a:pt x="33" y="39"/>
                          </a:cubicBezTo>
                          <a:cubicBezTo>
                            <a:pt x="33" y="37"/>
                            <a:pt x="33" y="79"/>
                            <a:pt x="33" y="90"/>
                          </a:cubicBezTo>
                          <a:cubicBezTo>
                            <a:pt x="33" y="101"/>
                            <a:pt x="29" y="119"/>
                            <a:pt x="33" y="108"/>
                          </a:cubicBezTo>
                          <a:cubicBezTo>
                            <a:pt x="37" y="97"/>
                            <a:pt x="60" y="27"/>
                            <a:pt x="60" y="24"/>
                          </a:cubicBezTo>
                          <a:cubicBezTo>
                            <a:pt x="60" y="21"/>
                            <a:pt x="40" y="74"/>
                            <a:pt x="36" y="87"/>
                          </a:cubicBezTo>
                          <a:cubicBezTo>
                            <a:pt x="32" y="100"/>
                            <a:pt x="33" y="114"/>
                            <a:pt x="36" y="105"/>
                          </a:cubicBezTo>
                          <a:cubicBezTo>
                            <a:pt x="39" y="96"/>
                            <a:pt x="44" y="48"/>
                            <a:pt x="54" y="33"/>
                          </a:cubicBezTo>
                          <a:cubicBezTo>
                            <a:pt x="64" y="18"/>
                            <a:pt x="98" y="10"/>
                            <a:pt x="99" y="12"/>
                          </a:cubicBezTo>
                          <a:cubicBezTo>
                            <a:pt x="100" y="14"/>
                            <a:pt x="71" y="31"/>
                            <a:pt x="63" y="45"/>
                          </a:cubicBezTo>
                          <a:cubicBezTo>
                            <a:pt x="55" y="59"/>
                            <a:pt x="47" y="99"/>
                            <a:pt x="48" y="99"/>
                          </a:cubicBezTo>
                          <a:cubicBezTo>
                            <a:pt x="49" y="99"/>
                            <a:pt x="46" y="58"/>
                            <a:pt x="57" y="42"/>
                          </a:cubicBezTo>
                          <a:cubicBezTo>
                            <a:pt x="68" y="26"/>
                            <a:pt x="108" y="6"/>
                            <a:pt x="114" y="3"/>
                          </a:cubicBezTo>
                          <a:cubicBezTo>
                            <a:pt x="120" y="0"/>
                            <a:pt x="99" y="11"/>
                            <a:pt x="93" y="21"/>
                          </a:cubicBezTo>
                          <a:cubicBezTo>
                            <a:pt x="87" y="31"/>
                            <a:pt x="83" y="54"/>
                            <a:pt x="78" y="66"/>
                          </a:cubicBezTo>
                          <a:cubicBezTo>
                            <a:pt x="73" y="78"/>
                            <a:pt x="68" y="87"/>
                            <a:pt x="63" y="93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37" name="Freeform 94">
                      <a:extLst>
                        <a:ext uri="{FF2B5EF4-FFF2-40B4-BE49-F238E27FC236}">
                          <a16:creationId xmlns:a16="http://schemas.microsoft.com/office/drawing/2014/main" id="{D81ECEEA-D6D2-46B0-A72A-D8791710AE3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3435" y="4824"/>
                      <a:ext cx="120" cy="86"/>
                    </a:xfrm>
                    <a:custGeom>
                      <a:avLst/>
                      <a:gdLst>
                        <a:gd name="T0" fmla="*/ 0 w 120"/>
                        <a:gd name="T1" fmla="*/ 51 h 119"/>
                        <a:gd name="T2" fmla="*/ 33 w 120"/>
                        <a:gd name="T3" fmla="*/ 78 h 119"/>
                        <a:gd name="T4" fmla="*/ 33 w 120"/>
                        <a:gd name="T5" fmla="*/ 105 h 119"/>
                        <a:gd name="T6" fmla="*/ 33 w 120"/>
                        <a:gd name="T7" fmla="*/ 39 h 119"/>
                        <a:gd name="T8" fmla="*/ 33 w 120"/>
                        <a:gd name="T9" fmla="*/ 90 h 119"/>
                        <a:gd name="T10" fmla="*/ 33 w 120"/>
                        <a:gd name="T11" fmla="*/ 108 h 119"/>
                        <a:gd name="T12" fmla="*/ 60 w 120"/>
                        <a:gd name="T13" fmla="*/ 24 h 119"/>
                        <a:gd name="T14" fmla="*/ 36 w 120"/>
                        <a:gd name="T15" fmla="*/ 87 h 119"/>
                        <a:gd name="T16" fmla="*/ 36 w 120"/>
                        <a:gd name="T17" fmla="*/ 105 h 119"/>
                        <a:gd name="T18" fmla="*/ 54 w 120"/>
                        <a:gd name="T19" fmla="*/ 33 h 119"/>
                        <a:gd name="T20" fmla="*/ 99 w 120"/>
                        <a:gd name="T21" fmla="*/ 12 h 119"/>
                        <a:gd name="T22" fmla="*/ 63 w 120"/>
                        <a:gd name="T23" fmla="*/ 45 h 119"/>
                        <a:gd name="T24" fmla="*/ 48 w 120"/>
                        <a:gd name="T25" fmla="*/ 99 h 119"/>
                        <a:gd name="T26" fmla="*/ 57 w 120"/>
                        <a:gd name="T27" fmla="*/ 42 h 119"/>
                        <a:gd name="T28" fmla="*/ 114 w 120"/>
                        <a:gd name="T29" fmla="*/ 3 h 119"/>
                        <a:gd name="T30" fmla="*/ 93 w 120"/>
                        <a:gd name="T31" fmla="*/ 21 h 119"/>
                        <a:gd name="T32" fmla="*/ 78 w 120"/>
                        <a:gd name="T33" fmla="*/ 66 h 119"/>
                        <a:gd name="T34" fmla="*/ 63 w 120"/>
                        <a:gd name="T35" fmla="*/ 93 h 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120" h="119">
                          <a:moveTo>
                            <a:pt x="0" y="51"/>
                          </a:moveTo>
                          <a:cubicBezTo>
                            <a:pt x="14" y="60"/>
                            <a:pt x="28" y="69"/>
                            <a:pt x="33" y="78"/>
                          </a:cubicBezTo>
                          <a:cubicBezTo>
                            <a:pt x="38" y="87"/>
                            <a:pt x="33" y="111"/>
                            <a:pt x="33" y="105"/>
                          </a:cubicBezTo>
                          <a:cubicBezTo>
                            <a:pt x="33" y="99"/>
                            <a:pt x="33" y="41"/>
                            <a:pt x="33" y="39"/>
                          </a:cubicBezTo>
                          <a:cubicBezTo>
                            <a:pt x="33" y="37"/>
                            <a:pt x="33" y="79"/>
                            <a:pt x="33" y="90"/>
                          </a:cubicBezTo>
                          <a:cubicBezTo>
                            <a:pt x="33" y="101"/>
                            <a:pt x="29" y="119"/>
                            <a:pt x="33" y="108"/>
                          </a:cubicBezTo>
                          <a:cubicBezTo>
                            <a:pt x="37" y="97"/>
                            <a:pt x="60" y="27"/>
                            <a:pt x="60" y="24"/>
                          </a:cubicBezTo>
                          <a:cubicBezTo>
                            <a:pt x="60" y="21"/>
                            <a:pt x="40" y="74"/>
                            <a:pt x="36" y="87"/>
                          </a:cubicBezTo>
                          <a:cubicBezTo>
                            <a:pt x="32" y="100"/>
                            <a:pt x="33" y="114"/>
                            <a:pt x="36" y="105"/>
                          </a:cubicBezTo>
                          <a:cubicBezTo>
                            <a:pt x="39" y="96"/>
                            <a:pt x="44" y="48"/>
                            <a:pt x="54" y="33"/>
                          </a:cubicBezTo>
                          <a:cubicBezTo>
                            <a:pt x="64" y="18"/>
                            <a:pt x="98" y="10"/>
                            <a:pt x="99" y="12"/>
                          </a:cubicBezTo>
                          <a:cubicBezTo>
                            <a:pt x="100" y="14"/>
                            <a:pt x="71" y="31"/>
                            <a:pt x="63" y="45"/>
                          </a:cubicBezTo>
                          <a:cubicBezTo>
                            <a:pt x="55" y="59"/>
                            <a:pt x="47" y="99"/>
                            <a:pt x="48" y="99"/>
                          </a:cubicBezTo>
                          <a:cubicBezTo>
                            <a:pt x="49" y="99"/>
                            <a:pt x="46" y="58"/>
                            <a:pt x="57" y="42"/>
                          </a:cubicBezTo>
                          <a:cubicBezTo>
                            <a:pt x="68" y="26"/>
                            <a:pt x="108" y="6"/>
                            <a:pt x="114" y="3"/>
                          </a:cubicBezTo>
                          <a:cubicBezTo>
                            <a:pt x="120" y="0"/>
                            <a:pt x="99" y="11"/>
                            <a:pt x="93" y="21"/>
                          </a:cubicBezTo>
                          <a:cubicBezTo>
                            <a:pt x="87" y="31"/>
                            <a:pt x="83" y="54"/>
                            <a:pt x="78" y="66"/>
                          </a:cubicBezTo>
                          <a:cubicBezTo>
                            <a:pt x="73" y="78"/>
                            <a:pt x="68" y="87"/>
                            <a:pt x="63" y="93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38" name="Freeform 95">
                      <a:extLst>
                        <a:ext uri="{FF2B5EF4-FFF2-40B4-BE49-F238E27FC236}">
                          <a16:creationId xmlns:a16="http://schemas.microsoft.com/office/drawing/2014/main" id="{DD0321A4-82F6-4F4C-9818-0AB057DFBBB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3459" y="4812"/>
                      <a:ext cx="120" cy="86"/>
                    </a:xfrm>
                    <a:custGeom>
                      <a:avLst/>
                      <a:gdLst>
                        <a:gd name="T0" fmla="*/ 0 w 120"/>
                        <a:gd name="T1" fmla="*/ 51 h 119"/>
                        <a:gd name="T2" fmla="*/ 33 w 120"/>
                        <a:gd name="T3" fmla="*/ 78 h 119"/>
                        <a:gd name="T4" fmla="*/ 33 w 120"/>
                        <a:gd name="T5" fmla="*/ 105 h 119"/>
                        <a:gd name="T6" fmla="*/ 33 w 120"/>
                        <a:gd name="T7" fmla="*/ 39 h 119"/>
                        <a:gd name="T8" fmla="*/ 33 w 120"/>
                        <a:gd name="T9" fmla="*/ 90 h 119"/>
                        <a:gd name="T10" fmla="*/ 33 w 120"/>
                        <a:gd name="T11" fmla="*/ 108 h 119"/>
                        <a:gd name="T12" fmla="*/ 60 w 120"/>
                        <a:gd name="T13" fmla="*/ 24 h 119"/>
                        <a:gd name="T14" fmla="*/ 36 w 120"/>
                        <a:gd name="T15" fmla="*/ 87 h 119"/>
                        <a:gd name="T16" fmla="*/ 36 w 120"/>
                        <a:gd name="T17" fmla="*/ 105 h 119"/>
                        <a:gd name="T18" fmla="*/ 54 w 120"/>
                        <a:gd name="T19" fmla="*/ 33 h 119"/>
                        <a:gd name="T20" fmla="*/ 99 w 120"/>
                        <a:gd name="T21" fmla="*/ 12 h 119"/>
                        <a:gd name="T22" fmla="*/ 63 w 120"/>
                        <a:gd name="T23" fmla="*/ 45 h 119"/>
                        <a:gd name="T24" fmla="*/ 48 w 120"/>
                        <a:gd name="T25" fmla="*/ 99 h 119"/>
                        <a:gd name="T26" fmla="*/ 57 w 120"/>
                        <a:gd name="T27" fmla="*/ 42 h 119"/>
                        <a:gd name="T28" fmla="*/ 114 w 120"/>
                        <a:gd name="T29" fmla="*/ 3 h 119"/>
                        <a:gd name="T30" fmla="*/ 93 w 120"/>
                        <a:gd name="T31" fmla="*/ 21 h 119"/>
                        <a:gd name="T32" fmla="*/ 78 w 120"/>
                        <a:gd name="T33" fmla="*/ 66 h 119"/>
                        <a:gd name="T34" fmla="*/ 63 w 120"/>
                        <a:gd name="T35" fmla="*/ 93 h 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120" h="119">
                          <a:moveTo>
                            <a:pt x="0" y="51"/>
                          </a:moveTo>
                          <a:cubicBezTo>
                            <a:pt x="14" y="60"/>
                            <a:pt x="28" y="69"/>
                            <a:pt x="33" y="78"/>
                          </a:cubicBezTo>
                          <a:cubicBezTo>
                            <a:pt x="38" y="87"/>
                            <a:pt x="33" y="111"/>
                            <a:pt x="33" y="105"/>
                          </a:cubicBezTo>
                          <a:cubicBezTo>
                            <a:pt x="33" y="99"/>
                            <a:pt x="33" y="41"/>
                            <a:pt x="33" y="39"/>
                          </a:cubicBezTo>
                          <a:cubicBezTo>
                            <a:pt x="33" y="37"/>
                            <a:pt x="33" y="79"/>
                            <a:pt x="33" y="90"/>
                          </a:cubicBezTo>
                          <a:cubicBezTo>
                            <a:pt x="33" y="101"/>
                            <a:pt x="29" y="119"/>
                            <a:pt x="33" y="108"/>
                          </a:cubicBezTo>
                          <a:cubicBezTo>
                            <a:pt x="37" y="97"/>
                            <a:pt x="60" y="27"/>
                            <a:pt x="60" y="24"/>
                          </a:cubicBezTo>
                          <a:cubicBezTo>
                            <a:pt x="60" y="21"/>
                            <a:pt x="40" y="74"/>
                            <a:pt x="36" y="87"/>
                          </a:cubicBezTo>
                          <a:cubicBezTo>
                            <a:pt x="32" y="100"/>
                            <a:pt x="33" y="114"/>
                            <a:pt x="36" y="105"/>
                          </a:cubicBezTo>
                          <a:cubicBezTo>
                            <a:pt x="39" y="96"/>
                            <a:pt x="44" y="48"/>
                            <a:pt x="54" y="33"/>
                          </a:cubicBezTo>
                          <a:cubicBezTo>
                            <a:pt x="64" y="18"/>
                            <a:pt x="98" y="10"/>
                            <a:pt x="99" y="12"/>
                          </a:cubicBezTo>
                          <a:cubicBezTo>
                            <a:pt x="100" y="14"/>
                            <a:pt x="71" y="31"/>
                            <a:pt x="63" y="45"/>
                          </a:cubicBezTo>
                          <a:cubicBezTo>
                            <a:pt x="55" y="59"/>
                            <a:pt x="47" y="99"/>
                            <a:pt x="48" y="99"/>
                          </a:cubicBezTo>
                          <a:cubicBezTo>
                            <a:pt x="49" y="99"/>
                            <a:pt x="46" y="58"/>
                            <a:pt x="57" y="42"/>
                          </a:cubicBezTo>
                          <a:cubicBezTo>
                            <a:pt x="68" y="26"/>
                            <a:pt x="108" y="6"/>
                            <a:pt x="114" y="3"/>
                          </a:cubicBezTo>
                          <a:cubicBezTo>
                            <a:pt x="120" y="0"/>
                            <a:pt x="99" y="11"/>
                            <a:pt x="93" y="21"/>
                          </a:cubicBezTo>
                          <a:cubicBezTo>
                            <a:pt x="87" y="31"/>
                            <a:pt x="83" y="54"/>
                            <a:pt x="78" y="66"/>
                          </a:cubicBezTo>
                          <a:cubicBezTo>
                            <a:pt x="73" y="78"/>
                            <a:pt x="68" y="87"/>
                            <a:pt x="63" y="93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791" name="Group 96">
                    <a:extLst>
                      <a:ext uri="{FF2B5EF4-FFF2-40B4-BE49-F238E27FC236}">
                        <a16:creationId xmlns:a16="http://schemas.microsoft.com/office/drawing/2014/main" id="{7389BDF9-6E64-4E1F-B137-F39CB100753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727087">
                    <a:off x="7226" y="6889"/>
                    <a:ext cx="237" cy="158"/>
                    <a:chOff x="3342" y="4812"/>
                    <a:chExt cx="237" cy="113"/>
                  </a:xfrm>
                </p:grpSpPr>
                <p:sp>
                  <p:nvSpPr>
                    <p:cNvPr id="831" name="Freeform 97">
                      <a:extLst>
                        <a:ext uri="{FF2B5EF4-FFF2-40B4-BE49-F238E27FC236}">
                          <a16:creationId xmlns:a16="http://schemas.microsoft.com/office/drawing/2014/main" id="{E250A2A8-69DD-4A7B-8A0B-8D0650A34D7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3342" y="4839"/>
                      <a:ext cx="120" cy="86"/>
                    </a:xfrm>
                    <a:custGeom>
                      <a:avLst/>
                      <a:gdLst>
                        <a:gd name="T0" fmla="*/ 0 w 120"/>
                        <a:gd name="T1" fmla="*/ 51 h 119"/>
                        <a:gd name="T2" fmla="*/ 33 w 120"/>
                        <a:gd name="T3" fmla="*/ 78 h 119"/>
                        <a:gd name="T4" fmla="*/ 33 w 120"/>
                        <a:gd name="T5" fmla="*/ 105 h 119"/>
                        <a:gd name="T6" fmla="*/ 33 w 120"/>
                        <a:gd name="T7" fmla="*/ 39 h 119"/>
                        <a:gd name="T8" fmla="*/ 33 w 120"/>
                        <a:gd name="T9" fmla="*/ 90 h 119"/>
                        <a:gd name="T10" fmla="*/ 33 w 120"/>
                        <a:gd name="T11" fmla="*/ 108 h 119"/>
                        <a:gd name="T12" fmla="*/ 60 w 120"/>
                        <a:gd name="T13" fmla="*/ 24 h 119"/>
                        <a:gd name="T14" fmla="*/ 36 w 120"/>
                        <a:gd name="T15" fmla="*/ 87 h 119"/>
                        <a:gd name="T16" fmla="*/ 36 w 120"/>
                        <a:gd name="T17" fmla="*/ 105 h 119"/>
                        <a:gd name="T18" fmla="*/ 54 w 120"/>
                        <a:gd name="T19" fmla="*/ 33 h 119"/>
                        <a:gd name="T20" fmla="*/ 99 w 120"/>
                        <a:gd name="T21" fmla="*/ 12 h 119"/>
                        <a:gd name="T22" fmla="*/ 63 w 120"/>
                        <a:gd name="T23" fmla="*/ 45 h 119"/>
                        <a:gd name="T24" fmla="*/ 48 w 120"/>
                        <a:gd name="T25" fmla="*/ 99 h 119"/>
                        <a:gd name="T26" fmla="*/ 57 w 120"/>
                        <a:gd name="T27" fmla="*/ 42 h 119"/>
                        <a:gd name="T28" fmla="*/ 114 w 120"/>
                        <a:gd name="T29" fmla="*/ 3 h 119"/>
                        <a:gd name="T30" fmla="*/ 93 w 120"/>
                        <a:gd name="T31" fmla="*/ 21 h 119"/>
                        <a:gd name="T32" fmla="*/ 78 w 120"/>
                        <a:gd name="T33" fmla="*/ 66 h 119"/>
                        <a:gd name="T34" fmla="*/ 63 w 120"/>
                        <a:gd name="T35" fmla="*/ 93 h 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120" h="119">
                          <a:moveTo>
                            <a:pt x="0" y="51"/>
                          </a:moveTo>
                          <a:cubicBezTo>
                            <a:pt x="14" y="60"/>
                            <a:pt x="28" y="69"/>
                            <a:pt x="33" y="78"/>
                          </a:cubicBezTo>
                          <a:cubicBezTo>
                            <a:pt x="38" y="87"/>
                            <a:pt x="33" y="111"/>
                            <a:pt x="33" y="105"/>
                          </a:cubicBezTo>
                          <a:cubicBezTo>
                            <a:pt x="33" y="99"/>
                            <a:pt x="33" y="41"/>
                            <a:pt x="33" y="39"/>
                          </a:cubicBezTo>
                          <a:cubicBezTo>
                            <a:pt x="33" y="37"/>
                            <a:pt x="33" y="79"/>
                            <a:pt x="33" y="90"/>
                          </a:cubicBezTo>
                          <a:cubicBezTo>
                            <a:pt x="33" y="101"/>
                            <a:pt x="29" y="119"/>
                            <a:pt x="33" y="108"/>
                          </a:cubicBezTo>
                          <a:cubicBezTo>
                            <a:pt x="37" y="97"/>
                            <a:pt x="60" y="27"/>
                            <a:pt x="60" y="24"/>
                          </a:cubicBezTo>
                          <a:cubicBezTo>
                            <a:pt x="60" y="21"/>
                            <a:pt x="40" y="74"/>
                            <a:pt x="36" y="87"/>
                          </a:cubicBezTo>
                          <a:cubicBezTo>
                            <a:pt x="32" y="100"/>
                            <a:pt x="33" y="114"/>
                            <a:pt x="36" y="105"/>
                          </a:cubicBezTo>
                          <a:cubicBezTo>
                            <a:pt x="39" y="96"/>
                            <a:pt x="44" y="48"/>
                            <a:pt x="54" y="33"/>
                          </a:cubicBezTo>
                          <a:cubicBezTo>
                            <a:pt x="64" y="18"/>
                            <a:pt x="98" y="10"/>
                            <a:pt x="99" y="12"/>
                          </a:cubicBezTo>
                          <a:cubicBezTo>
                            <a:pt x="100" y="14"/>
                            <a:pt x="71" y="31"/>
                            <a:pt x="63" y="45"/>
                          </a:cubicBezTo>
                          <a:cubicBezTo>
                            <a:pt x="55" y="59"/>
                            <a:pt x="47" y="99"/>
                            <a:pt x="48" y="99"/>
                          </a:cubicBezTo>
                          <a:cubicBezTo>
                            <a:pt x="49" y="99"/>
                            <a:pt x="46" y="58"/>
                            <a:pt x="57" y="42"/>
                          </a:cubicBezTo>
                          <a:cubicBezTo>
                            <a:pt x="68" y="26"/>
                            <a:pt x="108" y="6"/>
                            <a:pt x="114" y="3"/>
                          </a:cubicBezTo>
                          <a:cubicBezTo>
                            <a:pt x="120" y="0"/>
                            <a:pt x="99" y="11"/>
                            <a:pt x="93" y="21"/>
                          </a:cubicBezTo>
                          <a:cubicBezTo>
                            <a:pt x="87" y="31"/>
                            <a:pt x="83" y="54"/>
                            <a:pt x="78" y="66"/>
                          </a:cubicBezTo>
                          <a:cubicBezTo>
                            <a:pt x="73" y="78"/>
                            <a:pt x="68" y="87"/>
                            <a:pt x="63" y="93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32" name="Freeform 98">
                      <a:extLst>
                        <a:ext uri="{FF2B5EF4-FFF2-40B4-BE49-F238E27FC236}">
                          <a16:creationId xmlns:a16="http://schemas.microsoft.com/office/drawing/2014/main" id="{192B4C59-689D-4661-88B1-2B22E19477F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3381" y="4824"/>
                      <a:ext cx="120" cy="86"/>
                    </a:xfrm>
                    <a:custGeom>
                      <a:avLst/>
                      <a:gdLst>
                        <a:gd name="T0" fmla="*/ 0 w 120"/>
                        <a:gd name="T1" fmla="*/ 51 h 119"/>
                        <a:gd name="T2" fmla="*/ 33 w 120"/>
                        <a:gd name="T3" fmla="*/ 78 h 119"/>
                        <a:gd name="T4" fmla="*/ 33 w 120"/>
                        <a:gd name="T5" fmla="*/ 105 h 119"/>
                        <a:gd name="T6" fmla="*/ 33 w 120"/>
                        <a:gd name="T7" fmla="*/ 39 h 119"/>
                        <a:gd name="T8" fmla="*/ 33 w 120"/>
                        <a:gd name="T9" fmla="*/ 90 h 119"/>
                        <a:gd name="T10" fmla="*/ 33 w 120"/>
                        <a:gd name="T11" fmla="*/ 108 h 119"/>
                        <a:gd name="T12" fmla="*/ 60 w 120"/>
                        <a:gd name="T13" fmla="*/ 24 h 119"/>
                        <a:gd name="T14" fmla="*/ 36 w 120"/>
                        <a:gd name="T15" fmla="*/ 87 h 119"/>
                        <a:gd name="T16" fmla="*/ 36 w 120"/>
                        <a:gd name="T17" fmla="*/ 105 h 119"/>
                        <a:gd name="T18" fmla="*/ 54 w 120"/>
                        <a:gd name="T19" fmla="*/ 33 h 119"/>
                        <a:gd name="T20" fmla="*/ 99 w 120"/>
                        <a:gd name="T21" fmla="*/ 12 h 119"/>
                        <a:gd name="T22" fmla="*/ 63 w 120"/>
                        <a:gd name="T23" fmla="*/ 45 h 119"/>
                        <a:gd name="T24" fmla="*/ 48 w 120"/>
                        <a:gd name="T25" fmla="*/ 99 h 119"/>
                        <a:gd name="T26" fmla="*/ 57 w 120"/>
                        <a:gd name="T27" fmla="*/ 42 h 119"/>
                        <a:gd name="T28" fmla="*/ 114 w 120"/>
                        <a:gd name="T29" fmla="*/ 3 h 119"/>
                        <a:gd name="T30" fmla="*/ 93 w 120"/>
                        <a:gd name="T31" fmla="*/ 21 h 119"/>
                        <a:gd name="T32" fmla="*/ 78 w 120"/>
                        <a:gd name="T33" fmla="*/ 66 h 119"/>
                        <a:gd name="T34" fmla="*/ 63 w 120"/>
                        <a:gd name="T35" fmla="*/ 93 h 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120" h="119">
                          <a:moveTo>
                            <a:pt x="0" y="51"/>
                          </a:moveTo>
                          <a:cubicBezTo>
                            <a:pt x="14" y="60"/>
                            <a:pt x="28" y="69"/>
                            <a:pt x="33" y="78"/>
                          </a:cubicBezTo>
                          <a:cubicBezTo>
                            <a:pt x="38" y="87"/>
                            <a:pt x="33" y="111"/>
                            <a:pt x="33" y="105"/>
                          </a:cubicBezTo>
                          <a:cubicBezTo>
                            <a:pt x="33" y="99"/>
                            <a:pt x="33" y="41"/>
                            <a:pt x="33" y="39"/>
                          </a:cubicBezTo>
                          <a:cubicBezTo>
                            <a:pt x="33" y="37"/>
                            <a:pt x="33" y="79"/>
                            <a:pt x="33" y="90"/>
                          </a:cubicBezTo>
                          <a:cubicBezTo>
                            <a:pt x="33" y="101"/>
                            <a:pt x="29" y="119"/>
                            <a:pt x="33" y="108"/>
                          </a:cubicBezTo>
                          <a:cubicBezTo>
                            <a:pt x="37" y="97"/>
                            <a:pt x="60" y="27"/>
                            <a:pt x="60" y="24"/>
                          </a:cubicBezTo>
                          <a:cubicBezTo>
                            <a:pt x="60" y="21"/>
                            <a:pt x="40" y="74"/>
                            <a:pt x="36" y="87"/>
                          </a:cubicBezTo>
                          <a:cubicBezTo>
                            <a:pt x="32" y="100"/>
                            <a:pt x="33" y="114"/>
                            <a:pt x="36" y="105"/>
                          </a:cubicBezTo>
                          <a:cubicBezTo>
                            <a:pt x="39" y="96"/>
                            <a:pt x="44" y="48"/>
                            <a:pt x="54" y="33"/>
                          </a:cubicBezTo>
                          <a:cubicBezTo>
                            <a:pt x="64" y="18"/>
                            <a:pt x="98" y="10"/>
                            <a:pt x="99" y="12"/>
                          </a:cubicBezTo>
                          <a:cubicBezTo>
                            <a:pt x="100" y="14"/>
                            <a:pt x="71" y="31"/>
                            <a:pt x="63" y="45"/>
                          </a:cubicBezTo>
                          <a:cubicBezTo>
                            <a:pt x="55" y="59"/>
                            <a:pt x="47" y="99"/>
                            <a:pt x="48" y="99"/>
                          </a:cubicBezTo>
                          <a:cubicBezTo>
                            <a:pt x="49" y="99"/>
                            <a:pt x="46" y="58"/>
                            <a:pt x="57" y="42"/>
                          </a:cubicBezTo>
                          <a:cubicBezTo>
                            <a:pt x="68" y="26"/>
                            <a:pt x="108" y="6"/>
                            <a:pt x="114" y="3"/>
                          </a:cubicBezTo>
                          <a:cubicBezTo>
                            <a:pt x="120" y="0"/>
                            <a:pt x="99" y="11"/>
                            <a:pt x="93" y="21"/>
                          </a:cubicBezTo>
                          <a:cubicBezTo>
                            <a:pt x="87" y="31"/>
                            <a:pt x="83" y="54"/>
                            <a:pt x="78" y="66"/>
                          </a:cubicBezTo>
                          <a:cubicBezTo>
                            <a:pt x="73" y="78"/>
                            <a:pt x="68" y="87"/>
                            <a:pt x="63" y="93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33" name="Freeform 99">
                      <a:extLst>
                        <a:ext uri="{FF2B5EF4-FFF2-40B4-BE49-F238E27FC236}">
                          <a16:creationId xmlns:a16="http://schemas.microsoft.com/office/drawing/2014/main" id="{17B00677-FDE4-4851-8A27-4A54682E418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3435" y="4824"/>
                      <a:ext cx="120" cy="86"/>
                    </a:xfrm>
                    <a:custGeom>
                      <a:avLst/>
                      <a:gdLst>
                        <a:gd name="T0" fmla="*/ 0 w 120"/>
                        <a:gd name="T1" fmla="*/ 51 h 119"/>
                        <a:gd name="T2" fmla="*/ 33 w 120"/>
                        <a:gd name="T3" fmla="*/ 78 h 119"/>
                        <a:gd name="T4" fmla="*/ 33 w 120"/>
                        <a:gd name="T5" fmla="*/ 105 h 119"/>
                        <a:gd name="T6" fmla="*/ 33 w 120"/>
                        <a:gd name="T7" fmla="*/ 39 h 119"/>
                        <a:gd name="T8" fmla="*/ 33 w 120"/>
                        <a:gd name="T9" fmla="*/ 90 h 119"/>
                        <a:gd name="T10" fmla="*/ 33 w 120"/>
                        <a:gd name="T11" fmla="*/ 108 h 119"/>
                        <a:gd name="T12" fmla="*/ 60 w 120"/>
                        <a:gd name="T13" fmla="*/ 24 h 119"/>
                        <a:gd name="T14" fmla="*/ 36 w 120"/>
                        <a:gd name="T15" fmla="*/ 87 h 119"/>
                        <a:gd name="T16" fmla="*/ 36 w 120"/>
                        <a:gd name="T17" fmla="*/ 105 h 119"/>
                        <a:gd name="T18" fmla="*/ 54 w 120"/>
                        <a:gd name="T19" fmla="*/ 33 h 119"/>
                        <a:gd name="T20" fmla="*/ 99 w 120"/>
                        <a:gd name="T21" fmla="*/ 12 h 119"/>
                        <a:gd name="T22" fmla="*/ 63 w 120"/>
                        <a:gd name="T23" fmla="*/ 45 h 119"/>
                        <a:gd name="T24" fmla="*/ 48 w 120"/>
                        <a:gd name="T25" fmla="*/ 99 h 119"/>
                        <a:gd name="T26" fmla="*/ 57 w 120"/>
                        <a:gd name="T27" fmla="*/ 42 h 119"/>
                        <a:gd name="T28" fmla="*/ 114 w 120"/>
                        <a:gd name="T29" fmla="*/ 3 h 119"/>
                        <a:gd name="T30" fmla="*/ 93 w 120"/>
                        <a:gd name="T31" fmla="*/ 21 h 119"/>
                        <a:gd name="T32" fmla="*/ 78 w 120"/>
                        <a:gd name="T33" fmla="*/ 66 h 119"/>
                        <a:gd name="T34" fmla="*/ 63 w 120"/>
                        <a:gd name="T35" fmla="*/ 93 h 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120" h="119">
                          <a:moveTo>
                            <a:pt x="0" y="51"/>
                          </a:moveTo>
                          <a:cubicBezTo>
                            <a:pt x="14" y="60"/>
                            <a:pt x="28" y="69"/>
                            <a:pt x="33" y="78"/>
                          </a:cubicBezTo>
                          <a:cubicBezTo>
                            <a:pt x="38" y="87"/>
                            <a:pt x="33" y="111"/>
                            <a:pt x="33" y="105"/>
                          </a:cubicBezTo>
                          <a:cubicBezTo>
                            <a:pt x="33" y="99"/>
                            <a:pt x="33" y="41"/>
                            <a:pt x="33" y="39"/>
                          </a:cubicBezTo>
                          <a:cubicBezTo>
                            <a:pt x="33" y="37"/>
                            <a:pt x="33" y="79"/>
                            <a:pt x="33" y="90"/>
                          </a:cubicBezTo>
                          <a:cubicBezTo>
                            <a:pt x="33" y="101"/>
                            <a:pt x="29" y="119"/>
                            <a:pt x="33" y="108"/>
                          </a:cubicBezTo>
                          <a:cubicBezTo>
                            <a:pt x="37" y="97"/>
                            <a:pt x="60" y="27"/>
                            <a:pt x="60" y="24"/>
                          </a:cubicBezTo>
                          <a:cubicBezTo>
                            <a:pt x="60" y="21"/>
                            <a:pt x="40" y="74"/>
                            <a:pt x="36" y="87"/>
                          </a:cubicBezTo>
                          <a:cubicBezTo>
                            <a:pt x="32" y="100"/>
                            <a:pt x="33" y="114"/>
                            <a:pt x="36" y="105"/>
                          </a:cubicBezTo>
                          <a:cubicBezTo>
                            <a:pt x="39" y="96"/>
                            <a:pt x="44" y="48"/>
                            <a:pt x="54" y="33"/>
                          </a:cubicBezTo>
                          <a:cubicBezTo>
                            <a:pt x="64" y="18"/>
                            <a:pt x="98" y="10"/>
                            <a:pt x="99" y="12"/>
                          </a:cubicBezTo>
                          <a:cubicBezTo>
                            <a:pt x="100" y="14"/>
                            <a:pt x="71" y="31"/>
                            <a:pt x="63" y="45"/>
                          </a:cubicBezTo>
                          <a:cubicBezTo>
                            <a:pt x="55" y="59"/>
                            <a:pt x="47" y="99"/>
                            <a:pt x="48" y="99"/>
                          </a:cubicBezTo>
                          <a:cubicBezTo>
                            <a:pt x="49" y="99"/>
                            <a:pt x="46" y="58"/>
                            <a:pt x="57" y="42"/>
                          </a:cubicBezTo>
                          <a:cubicBezTo>
                            <a:pt x="68" y="26"/>
                            <a:pt x="108" y="6"/>
                            <a:pt x="114" y="3"/>
                          </a:cubicBezTo>
                          <a:cubicBezTo>
                            <a:pt x="120" y="0"/>
                            <a:pt x="99" y="11"/>
                            <a:pt x="93" y="21"/>
                          </a:cubicBezTo>
                          <a:cubicBezTo>
                            <a:pt x="87" y="31"/>
                            <a:pt x="83" y="54"/>
                            <a:pt x="78" y="66"/>
                          </a:cubicBezTo>
                          <a:cubicBezTo>
                            <a:pt x="73" y="78"/>
                            <a:pt x="68" y="87"/>
                            <a:pt x="63" y="93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34" name="Freeform 100">
                      <a:extLst>
                        <a:ext uri="{FF2B5EF4-FFF2-40B4-BE49-F238E27FC236}">
                          <a16:creationId xmlns:a16="http://schemas.microsoft.com/office/drawing/2014/main" id="{E6C425E8-0CFB-4C6A-9AA2-3E63B8369AD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3459" y="4812"/>
                      <a:ext cx="120" cy="86"/>
                    </a:xfrm>
                    <a:custGeom>
                      <a:avLst/>
                      <a:gdLst>
                        <a:gd name="T0" fmla="*/ 0 w 120"/>
                        <a:gd name="T1" fmla="*/ 51 h 119"/>
                        <a:gd name="T2" fmla="*/ 33 w 120"/>
                        <a:gd name="T3" fmla="*/ 78 h 119"/>
                        <a:gd name="T4" fmla="*/ 33 w 120"/>
                        <a:gd name="T5" fmla="*/ 105 h 119"/>
                        <a:gd name="T6" fmla="*/ 33 w 120"/>
                        <a:gd name="T7" fmla="*/ 39 h 119"/>
                        <a:gd name="T8" fmla="*/ 33 w 120"/>
                        <a:gd name="T9" fmla="*/ 90 h 119"/>
                        <a:gd name="T10" fmla="*/ 33 w 120"/>
                        <a:gd name="T11" fmla="*/ 108 h 119"/>
                        <a:gd name="T12" fmla="*/ 60 w 120"/>
                        <a:gd name="T13" fmla="*/ 24 h 119"/>
                        <a:gd name="T14" fmla="*/ 36 w 120"/>
                        <a:gd name="T15" fmla="*/ 87 h 119"/>
                        <a:gd name="T16" fmla="*/ 36 w 120"/>
                        <a:gd name="T17" fmla="*/ 105 h 119"/>
                        <a:gd name="T18" fmla="*/ 54 w 120"/>
                        <a:gd name="T19" fmla="*/ 33 h 119"/>
                        <a:gd name="T20" fmla="*/ 99 w 120"/>
                        <a:gd name="T21" fmla="*/ 12 h 119"/>
                        <a:gd name="T22" fmla="*/ 63 w 120"/>
                        <a:gd name="T23" fmla="*/ 45 h 119"/>
                        <a:gd name="T24" fmla="*/ 48 w 120"/>
                        <a:gd name="T25" fmla="*/ 99 h 119"/>
                        <a:gd name="T26" fmla="*/ 57 w 120"/>
                        <a:gd name="T27" fmla="*/ 42 h 119"/>
                        <a:gd name="T28" fmla="*/ 114 w 120"/>
                        <a:gd name="T29" fmla="*/ 3 h 119"/>
                        <a:gd name="T30" fmla="*/ 93 w 120"/>
                        <a:gd name="T31" fmla="*/ 21 h 119"/>
                        <a:gd name="T32" fmla="*/ 78 w 120"/>
                        <a:gd name="T33" fmla="*/ 66 h 119"/>
                        <a:gd name="T34" fmla="*/ 63 w 120"/>
                        <a:gd name="T35" fmla="*/ 93 h 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120" h="119">
                          <a:moveTo>
                            <a:pt x="0" y="51"/>
                          </a:moveTo>
                          <a:cubicBezTo>
                            <a:pt x="14" y="60"/>
                            <a:pt x="28" y="69"/>
                            <a:pt x="33" y="78"/>
                          </a:cubicBezTo>
                          <a:cubicBezTo>
                            <a:pt x="38" y="87"/>
                            <a:pt x="33" y="111"/>
                            <a:pt x="33" y="105"/>
                          </a:cubicBezTo>
                          <a:cubicBezTo>
                            <a:pt x="33" y="99"/>
                            <a:pt x="33" y="41"/>
                            <a:pt x="33" y="39"/>
                          </a:cubicBezTo>
                          <a:cubicBezTo>
                            <a:pt x="33" y="37"/>
                            <a:pt x="33" y="79"/>
                            <a:pt x="33" y="90"/>
                          </a:cubicBezTo>
                          <a:cubicBezTo>
                            <a:pt x="33" y="101"/>
                            <a:pt x="29" y="119"/>
                            <a:pt x="33" y="108"/>
                          </a:cubicBezTo>
                          <a:cubicBezTo>
                            <a:pt x="37" y="97"/>
                            <a:pt x="60" y="27"/>
                            <a:pt x="60" y="24"/>
                          </a:cubicBezTo>
                          <a:cubicBezTo>
                            <a:pt x="60" y="21"/>
                            <a:pt x="40" y="74"/>
                            <a:pt x="36" y="87"/>
                          </a:cubicBezTo>
                          <a:cubicBezTo>
                            <a:pt x="32" y="100"/>
                            <a:pt x="33" y="114"/>
                            <a:pt x="36" y="105"/>
                          </a:cubicBezTo>
                          <a:cubicBezTo>
                            <a:pt x="39" y="96"/>
                            <a:pt x="44" y="48"/>
                            <a:pt x="54" y="33"/>
                          </a:cubicBezTo>
                          <a:cubicBezTo>
                            <a:pt x="64" y="18"/>
                            <a:pt x="98" y="10"/>
                            <a:pt x="99" y="12"/>
                          </a:cubicBezTo>
                          <a:cubicBezTo>
                            <a:pt x="100" y="14"/>
                            <a:pt x="71" y="31"/>
                            <a:pt x="63" y="45"/>
                          </a:cubicBezTo>
                          <a:cubicBezTo>
                            <a:pt x="55" y="59"/>
                            <a:pt x="47" y="99"/>
                            <a:pt x="48" y="99"/>
                          </a:cubicBezTo>
                          <a:cubicBezTo>
                            <a:pt x="49" y="99"/>
                            <a:pt x="46" y="58"/>
                            <a:pt x="57" y="42"/>
                          </a:cubicBezTo>
                          <a:cubicBezTo>
                            <a:pt x="68" y="26"/>
                            <a:pt x="108" y="6"/>
                            <a:pt x="114" y="3"/>
                          </a:cubicBezTo>
                          <a:cubicBezTo>
                            <a:pt x="120" y="0"/>
                            <a:pt x="99" y="11"/>
                            <a:pt x="93" y="21"/>
                          </a:cubicBezTo>
                          <a:cubicBezTo>
                            <a:pt x="87" y="31"/>
                            <a:pt x="83" y="54"/>
                            <a:pt x="78" y="66"/>
                          </a:cubicBezTo>
                          <a:cubicBezTo>
                            <a:pt x="73" y="78"/>
                            <a:pt x="68" y="87"/>
                            <a:pt x="63" y="93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792" name="Group 101">
                    <a:extLst>
                      <a:ext uri="{FF2B5EF4-FFF2-40B4-BE49-F238E27FC236}">
                        <a16:creationId xmlns:a16="http://schemas.microsoft.com/office/drawing/2014/main" id="{5A450829-D1CD-493D-9063-211139F90B1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727087">
                    <a:off x="7345" y="6962"/>
                    <a:ext cx="237" cy="158"/>
                    <a:chOff x="3342" y="4812"/>
                    <a:chExt cx="237" cy="113"/>
                  </a:xfrm>
                </p:grpSpPr>
                <p:sp>
                  <p:nvSpPr>
                    <p:cNvPr id="827" name="Freeform 102">
                      <a:extLst>
                        <a:ext uri="{FF2B5EF4-FFF2-40B4-BE49-F238E27FC236}">
                          <a16:creationId xmlns:a16="http://schemas.microsoft.com/office/drawing/2014/main" id="{91037E1E-1BD8-41F5-931F-48306AB89AA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3342" y="4839"/>
                      <a:ext cx="120" cy="86"/>
                    </a:xfrm>
                    <a:custGeom>
                      <a:avLst/>
                      <a:gdLst>
                        <a:gd name="T0" fmla="*/ 0 w 120"/>
                        <a:gd name="T1" fmla="*/ 51 h 119"/>
                        <a:gd name="T2" fmla="*/ 33 w 120"/>
                        <a:gd name="T3" fmla="*/ 78 h 119"/>
                        <a:gd name="T4" fmla="*/ 33 w 120"/>
                        <a:gd name="T5" fmla="*/ 105 h 119"/>
                        <a:gd name="T6" fmla="*/ 33 w 120"/>
                        <a:gd name="T7" fmla="*/ 39 h 119"/>
                        <a:gd name="T8" fmla="*/ 33 w 120"/>
                        <a:gd name="T9" fmla="*/ 90 h 119"/>
                        <a:gd name="T10" fmla="*/ 33 w 120"/>
                        <a:gd name="T11" fmla="*/ 108 h 119"/>
                        <a:gd name="T12" fmla="*/ 60 w 120"/>
                        <a:gd name="T13" fmla="*/ 24 h 119"/>
                        <a:gd name="T14" fmla="*/ 36 w 120"/>
                        <a:gd name="T15" fmla="*/ 87 h 119"/>
                        <a:gd name="T16" fmla="*/ 36 w 120"/>
                        <a:gd name="T17" fmla="*/ 105 h 119"/>
                        <a:gd name="T18" fmla="*/ 54 w 120"/>
                        <a:gd name="T19" fmla="*/ 33 h 119"/>
                        <a:gd name="T20" fmla="*/ 99 w 120"/>
                        <a:gd name="T21" fmla="*/ 12 h 119"/>
                        <a:gd name="T22" fmla="*/ 63 w 120"/>
                        <a:gd name="T23" fmla="*/ 45 h 119"/>
                        <a:gd name="T24" fmla="*/ 48 w 120"/>
                        <a:gd name="T25" fmla="*/ 99 h 119"/>
                        <a:gd name="T26" fmla="*/ 57 w 120"/>
                        <a:gd name="T27" fmla="*/ 42 h 119"/>
                        <a:gd name="T28" fmla="*/ 114 w 120"/>
                        <a:gd name="T29" fmla="*/ 3 h 119"/>
                        <a:gd name="T30" fmla="*/ 93 w 120"/>
                        <a:gd name="T31" fmla="*/ 21 h 119"/>
                        <a:gd name="T32" fmla="*/ 78 w 120"/>
                        <a:gd name="T33" fmla="*/ 66 h 119"/>
                        <a:gd name="T34" fmla="*/ 63 w 120"/>
                        <a:gd name="T35" fmla="*/ 93 h 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120" h="119">
                          <a:moveTo>
                            <a:pt x="0" y="51"/>
                          </a:moveTo>
                          <a:cubicBezTo>
                            <a:pt x="14" y="60"/>
                            <a:pt x="28" y="69"/>
                            <a:pt x="33" y="78"/>
                          </a:cubicBezTo>
                          <a:cubicBezTo>
                            <a:pt x="38" y="87"/>
                            <a:pt x="33" y="111"/>
                            <a:pt x="33" y="105"/>
                          </a:cubicBezTo>
                          <a:cubicBezTo>
                            <a:pt x="33" y="99"/>
                            <a:pt x="33" y="41"/>
                            <a:pt x="33" y="39"/>
                          </a:cubicBezTo>
                          <a:cubicBezTo>
                            <a:pt x="33" y="37"/>
                            <a:pt x="33" y="79"/>
                            <a:pt x="33" y="90"/>
                          </a:cubicBezTo>
                          <a:cubicBezTo>
                            <a:pt x="33" y="101"/>
                            <a:pt x="29" y="119"/>
                            <a:pt x="33" y="108"/>
                          </a:cubicBezTo>
                          <a:cubicBezTo>
                            <a:pt x="37" y="97"/>
                            <a:pt x="60" y="27"/>
                            <a:pt x="60" y="24"/>
                          </a:cubicBezTo>
                          <a:cubicBezTo>
                            <a:pt x="60" y="21"/>
                            <a:pt x="40" y="74"/>
                            <a:pt x="36" y="87"/>
                          </a:cubicBezTo>
                          <a:cubicBezTo>
                            <a:pt x="32" y="100"/>
                            <a:pt x="33" y="114"/>
                            <a:pt x="36" y="105"/>
                          </a:cubicBezTo>
                          <a:cubicBezTo>
                            <a:pt x="39" y="96"/>
                            <a:pt x="44" y="48"/>
                            <a:pt x="54" y="33"/>
                          </a:cubicBezTo>
                          <a:cubicBezTo>
                            <a:pt x="64" y="18"/>
                            <a:pt x="98" y="10"/>
                            <a:pt x="99" y="12"/>
                          </a:cubicBezTo>
                          <a:cubicBezTo>
                            <a:pt x="100" y="14"/>
                            <a:pt x="71" y="31"/>
                            <a:pt x="63" y="45"/>
                          </a:cubicBezTo>
                          <a:cubicBezTo>
                            <a:pt x="55" y="59"/>
                            <a:pt x="47" y="99"/>
                            <a:pt x="48" y="99"/>
                          </a:cubicBezTo>
                          <a:cubicBezTo>
                            <a:pt x="49" y="99"/>
                            <a:pt x="46" y="58"/>
                            <a:pt x="57" y="42"/>
                          </a:cubicBezTo>
                          <a:cubicBezTo>
                            <a:pt x="68" y="26"/>
                            <a:pt x="108" y="6"/>
                            <a:pt x="114" y="3"/>
                          </a:cubicBezTo>
                          <a:cubicBezTo>
                            <a:pt x="120" y="0"/>
                            <a:pt x="99" y="11"/>
                            <a:pt x="93" y="21"/>
                          </a:cubicBezTo>
                          <a:cubicBezTo>
                            <a:pt x="87" y="31"/>
                            <a:pt x="83" y="54"/>
                            <a:pt x="78" y="66"/>
                          </a:cubicBezTo>
                          <a:cubicBezTo>
                            <a:pt x="73" y="78"/>
                            <a:pt x="68" y="87"/>
                            <a:pt x="63" y="93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28" name="Freeform 103">
                      <a:extLst>
                        <a:ext uri="{FF2B5EF4-FFF2-40B4-BE49-F238E27FC236}">
                          <a16:creationId xmlns:a16="http://schemas.microsoft.com/office/drawing/2014/main" id="{CB37B4A6-BD4A-4B69-9EDC-91C734D9182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3381" y="4824"/>
                      <a:ext cx="120" cy="86"/>
                    </a:xfrm>
                    <a:custGeom>
                      <a:avLst/>
                      <a:gdLst>
                        <a:gd name="T0" fmla="*/ 0 w 120"/>
                        <a:gd name="T1" fmla="*/ 51 h 119"/>
                        <a:gd name="T2" fmla="*/ 33 w 120"/>
                        <a:gd name="T3" fmla="*/ 78 h 119"/>
                        <a:gd name="T4" fmla="*/ 33 w 120"/>
                        <a:gd name="T5" fmla="*/ 105 h 119"/>
                        <a:gd name="T6" fmla="*/ 33 w 120"/>
                        <a:gd name="T7" fmla="*/ 39 h 119"/>
                        <a:gd name="T8" fmla="*/ 33 w 120"/>
                        <a:gd name="T9" fmla="*/ 90 h 119"/>
                        <a:gd name="T10" fmla="*/ 33 w 120"/>
                        <a:gd name="T11" fmla="*/ 108 h 119"/>
                        <a:gd name="T12" fmla="*/ 60 w 120"/>
                        <a:gd name="T13" fmla="*/ 24 h 119"/>
                        <a:gd name="T14" fmla="*/ 36 w 120"/>
                        <a:gd name="T15" fmla="*/ 87 h 119"/>
                        <a:gd name="T16" fmla="*/ 36 w 120"/>
                        <a:gd name="T17" fmla="*/ 105 h 119"/>
                        <a:gd name="T18" fmla="*/ 54 w 120"/>
                        <a:gd name="T19" fmla="*/ 33 h 119"/>
                        <a:gd name="T20" fmla="*/ 99 w 120"/>
                        <a:gd name="T21" fmla="*/ 12 h 119"/>
                        <a:gd name="T22" fmla="*/ 63 w 120"/>
                        <a:gd name="T23" fmla="*/ 45 h 119"/>
                        <a:gd name="T24" fmla="*/ 48 w 120"/>
                        <a:gd name="T25" fmla="*/ 99 h 119"/>
                        <a:gd name="T26" fmla="*/ 57 w 120"/>
                        <a:gd name="T27" fmla="*/ 42 h 119"/>
                        <a:gd name="T28" fmla="*/ 114 w 120"/>
                        <a:gd name="T29" fmla="*/ 3 h 119"/>
                        <a:gd name="T30" fmla="*/ 93 w 120"/>
                        <a:gd name="T31" fmla="*/ 21 h 119"/>
                        <a:gd name="T32" fmla="*/ 78 w 120"/>
                        <a:gd name="T33" fmla="*/ 66 h 119"/>
                        <a:gd name="T34" fmla="*/ 63 w 120"/>
                        <a:gd name="T35" fmla="*/ 93 h 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120" h="119">
                          <a:moveTo>
                            <a:pt x="0" y="51"/>
                          </a:moveTo>
                          <a:cubicBezTo>
                            <a:pt x="14" y="60"/>
                            <a:pt x="28" y="69"/>
                            <a:pt x="33" y="78"/>
                          </a:cubicBezTo>
                          <a:cubicBezTo>
                            <a:pt x="38" y="87"/>
                            <a:pt x="33" y="111"/>
                            <a:pt x="33" y="105"/>
                          </a:cubicBezTo>
                          <a:cubicBezTo>
                            <a:pt x="33" y="99"/>
                            <a:pt x="33" y="41"/>
                            <a:pt x="33" y="39"/>
                          </a:cubicBezTo>
                          <a:cubicBezTo>
                            <a:pt x="33" y="37"/>
                            <a:pt x="33" y="79"/>
                            <a:pt x="33" y="90"/>
                          </a:cubicBezTo>
                          <a:cubicBezTo>
                            <a:pt x="33" y="101"/>
                            <a:pt x="29" y="119"/>
                            <a:pt x="33" y="108"/>
                          </a:cubicBezTo>
                          <a:cubicBezTo>
                            <a:pt x="37" y="97"/>
                            <a:pt x="60" y="27"/>
                            <a:pt x="60" y="24"/>
                          </a:cubicBezTo>
                          <a:cubicBezTo>
                            <a:pt x="60" y="21"/>
                            <a:pt x="40" y="74"/>
                            <a:pt x="36" y="87"/>
                          </a:cubicBezTo>
                          <a:cubicBezTo>
                            <a:pt x="32" y="100"/>
                            <a:pt x="33" y="114"/>
                            <a:pt x="36" y="105"/>
                          </a:cubicBezTo>
                          <a:cubicBezTo>
                            <a:pt x="39" y="96"/>
                            <a:pt x="44" y="48"/>
                            <a:pt x="54" y="33"/>
                          </a:cubicBezTo>
                          <a:cubicBezTo>
                            <a:pt x="64" y="18"/>
                            <a:pt x="98" y="10"/>
                            <a:pt x="99" y="12"/>
                          </a:cubicBezTo>
                          <a:cubicBezTo>
                            <a:pt x="100" y="14"/>
                            <a:pt x="71" y="31"/>
                            <a:pt x="63" y="45"/>
                          </a:cubicBezTo>
                          <a:cubicBezTo>
                            <a:pt x="55" y="59"/>
                            <a:pt x="47" y="99"/>
                            <a:pt x="48" y="99"/>
                          </a:cubicBezTo>
                          <a:cubicBezTo>
                            <a:pt x="49" y="99"/>
                            <a:pt x="46" y="58"/>
                            <a:pt x="57" y="42"/>
                          </a:cubicBezTo>
                          <a:cubicBezTo>
                            <a:pt x="68" y="26"/>
                            <a:pt x="108" y="6"/>
                            <a:pt x="114" y="3"/>
                          </a:cubicBezTo>
                          <a:cubicBezTo>
                            <a:pt x="120" y="0"/>
                            <a:pt x="99" y="11"/>
                            <a:pt x="93" y="21"/>
                          </a:cubicBezTo>
                          <a:cubicBezTo>
                            <a:pt x="87" y="31"/>
                            <a:pt x="83" y="54"/>
                            <a:pt x="78" y="66"/>
                          </a:cubicBezTo>
                          <a:cubicBezTo>
                            <a:pt x="73" y="78"/>
                            <a:pt x="68" y="87"/>
                            <a:pt x="63" y="93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29" name="Freeform 104">
                      <a:extLst>
                        <a:ext uri="{FF2B5EF4-FFF2-40B4-BE49-F238E27FC236}">
                          <a16:creationId xmlns:a16="http://schemas.microsoft.com/office/drawing/2014/main" id="{5E2A97E7-6CA5-4C8F-B09C-DFA34E2490F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3435" y="4824"/>
                      <a:ext cx="120" cy="86"/>
                    </a:xfrm>
                    <a:custGeom>
                      <a:avLst/>
                      <a:gdLst>
                        <a:gd name="T0" fmla="*/ 0 w 120"/>
                        <a:gd name="T1" fmla="*/ 51 h 119"/>
                        <a:gd name="T2" fmla="*/ 33 w 120"/>
                        <a:gd name="T3" fmla="*/ 78 h 119"/>
                        <a:gd name="T4" fmla="*/ 33 w 120"/>
                        <a:gd name="T5" fmla="*/ 105 h 119"/>
                        <a:gd name="T6" fmla="*/ 33 w 120"/>
                        <a:gd name="T7" fmla="*/ 39 h 119"/>
                        <a:gd name="T8" fmla="*/ 33 w 120"/>
                        <a:gd name="T9" fmla="*/ 90 h 119"/>
                        <a:gd name="T10" fmla="*/ 33 w 120"/>
                        <a:gd name="T11" fmla="*/ 108 h 119"/>
                        <a:gd name="T12" fmla="*/ 60 w 120"/>
                        <a:gd name="T13" fmla="*/ 24 h 119"/>
                        <a:gd name="T14" fmla="*/ 36 w 120"/>
                        <a:gd name="T15" fmla="*/ 87 h 119"/>
                        <a:gd name="T16" fmla="*/ 36 w 120"/>
                        <a:gd name="T17" fmla="*/ 105 h 119"/>
                        <a:gd name="T18" fmla="*/ 54 w 120"/>
                        <a:gd name="T19" fmla="*/ 33 h 119"/>
                        <a:gd name="T20" fmla="*/ 99 w 120"/>
                        <a:gd name="T21" fmla="*/ 12 h 119"/>
                        <a:gd name="T22" fmla="*/ 63 w 120"/>
                        <a:gd name="T23" fmla="*/ 45 h 119"/>
                        <a:gd name="T24" fmla="*/ 48 w 120"/>
                        <a:gd name="T25" fmla="*/ 99 h 119"/>
                        <a:gd name="T26" fmla="*/ 57 w 120"/>
                        <a:gd name="T27" fmla="*/ 42 h 119"/>
                        <a:gd name="T28" fmla="*/ 114 w 120"/>
                        <a:gd name="T29" fmla="*/ 3 h 119"/>
                        <a:gd name="T30" fmla="*/ 93 w 120"/>
                        <a:gd name="T31" fmla="*/ 21 h 119"/>
                        <a:gd name="T32" fmla="*/ 78 w 120"/>
                        <a:gd name="T33" fmla="*/ 66 h 119"/>
                        <a:gd name="T34" fmla="*/ 63 w 120"/>
                        <a:gd name="T35" fmla="*/ 93 h 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120" h="119">
                          <a:moveTo>
                            <a:pt x="0" y="51"/>
                          </a:moveTo>
                          <a:cubicBezTo>
                            <a:pt x="14" y="60"/>
                            <a:pt x="28" y="69"/>
                            <a:pt x="33" y="78"/>
                          </a:cubicBezTo>
                          <a:cubicBezTo>
                            <a:pt x="38" y="87"/>
                            <a:pt x="33" y="111"/>
                            <a:pt x="33" y="105"/>
                          </a:cubicBezTo>
                          <a:cubicBezTo>
                            <a:pt x="33" y="99"/>
                            <a:pt x="33" y="41"/>
                            <a:pt x="33" y="39"/>
                          </a:cubicBezTo>
                          <a:cubicBezTo>
                            <a:pt x="33" y="37"/>
                            <a:pt x="33" y="79"/>
                            <a:pt x="33" y="90"/>
                          </a:cubicBezTo>
                          <a:cubicBezTo>
                            <a:pt x="33" y="101"/>
                            <a:pt x="29" y="119"/>
                            <a:pt x="33" y="108"/>
                          </a:cubicBezTo>
                          <a:cubicBezTo>
                            <a:pt x="37" y="97"/>
                            <a:pt x="60" y="27"/>
                            <a:pt x="60" y="24"/>
                          </a:cubicBezTo>
                          <a:cubicBezTo>
                            <a:pt x="60" y="21"/>
                            <a:pt x="40" y="74"/>
                            <a:pt x="36" y="87"/>
                          </a:cubicBezTo>
                          <a:cubicBezTo>
                            <a:pt x="32" y="100"/>
                            <a:pt x="33" y="114"/>
                            <a:pt x="36" y="105"/>
                          </a:cubicBezTo>
                          <a:cubicBezTo>
                            <a:pt x="39" y="96"/>
                            <a:pt x="44" y="48"/>
                            <a:pt x="54" y="33"/>
                          </a:cubicBezTo>
                          <a:cubicBezTo>
                            <a:pt x="64" y="18"/>
                            <a:pt x="98" y="10"/>
                            <a:pt x="99" y="12"/>
                          </a:cubicBezTo>
                          <a:cubicBezTo>
                            <a:pt x="100" y="14"/>
                            <a:pt x="71" y="31"/>
                            <a:pt x="63" y="45"/>
                          </a:cubicBezTo>
                          <a:cubicBezTo>
                            <a:pt x="55" y="59"/>
                            <a:pt x="47" y="99"/>
                            <a:pt x="48" y="99"/>
                          </a:cubicBezTo>
                          <a:cubicBezTo>
                            <a:pt x="49" y="99"/>
                            <a:pt x="46" y="58"/>
                            <a:pt x="57" y="42"/>
                          </a:cubicBezTo>
                          <a:cubicBezTo>
                            <a:pt x="68" y="26"/>
                            <a:pt x="108" y="6"/>
                            <a:pt x="114" y="3"/>
                          </a:cubicBezTo>
                          <a:cubicBezTo>
                            <a:pt x="120" y="0"/>
                            <a:pt x="99" y="11"/>
                            <a:pt x="93" y="21"/>
                          </a:cubicBezTo>
                          <a:cubicBezTo>
                            <a:pt x="87" y="31"/>
                            <a:pt x="83" y="54"/>
                            <a:pt x="78" y="66"/>
                          </a:cubicBezTo>
                          <a:cubicBezTo>
                            <a:pt x="73" y="78"/>
                            <a:pt x="68" y="87"/>
                            <a:pt x="63" y="93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30" name="Freeform 105">
                      <a:extLst>
                        <a:ext uri="{FF2B5EF4-FFF2-40B4-BE49-F238E27FC236}">
                          <a16:creationId xmlns:a16="http://schemas.microsoft.com/office/drawing/2014/main" id="{AF7358DE-6AF9-443E-9E4D-690D0DC7001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3459" y="4812"/>
                      <a:ext cx="120" cy="86"/>
                    </a:xfrm>
                    <a:custGeom>
                      <a:avLst/>
                      <a:gdLst>
                        <a:gd name="T0" fmla="*/ 0 w 120"/>
                        <a:gd name="T1" fmla="*/ 51 h 119"/>
                        <a:gd name="T2" fmla="*/ 33 w 120"/>
                        <a:gd name="T3" fmla="*/ 78 h 119"/>
                        <a:gd name="T4" fmla="*/ 33 w 120"/>
                        <a:gd name="T5" fmla="*/ 105 h 119"/>
                        <a:gd name="T6" fmla="*/ 33 w 120"/>
                        <a:gd name="T7" fmla="*/ 39 h 119"/>
                        <a:gd name="T8" fmla="*/ 33 w 120"/>
                        <a:gd name="T9" fmla="*/ 90 h 119"/>
                        <a:gd name="T10" fmla="*/ 33 w 120"/>
                        <a:gd name="T11" fmla="*/ 108 h 119"/>
                        <a:gd name="T12" fmla="*/ 60 w 120"/>
                        <a:gd name="T13" fmla="*/ 24 h 119"/>
                        <a:gd name="T14" fmla="*/ 36 w 120"/>
                        <a:gd name="T15" fmla="*/ 87 h 119"/>
                        <a:gd name="T16" fmla="*/ 36 w 120"/>
                        <a:gd name="T17" fmla="*/ 105 h 119"/>
                        <a:gd name="T18" fmla="*/ 54 w 120"/>
                        <a:gd name="T19" fmla="*/ 33 h 119"/>
                        <a:gd name="T20" fmla="*/ 99 w 120"/>
                        <a:gd name="T21" fmla="*/ 12 h 119"/>
                        <a:gd name="T22" fmla="*/ 63 w 120"/>
                        <a:gd name="T23" fmla="*/ 45 h 119"/>
                        <a:gd name="T24" fmla="*/ 48 w 120"/>
                        <a:gd name="T25" fmla="*/ 99 h 119"/>
                        <a:gd name="T26" fmla="*/ 57 w 120"/>
                        <a:gd name="T27" fmla="*/ 42 h 119"/>
                        <a:gd name="T28" fmla="*/ 114 w 120"/>
                        <a:gd name="T29" fmla="*/ 3 h 119"/>
                        <a:gd name="T30" fmla="*/ 93 w 120"/>
                        <a:gd name="T31" fmla="*/ 21 h 119"/>
                        <a:gd name="T32" fmla="*/ 78 w 120"/>
                        <a:gd name="T33" fmla="*/ 66 h 119"/>
                        <a:gd name="T34" fmla="*/ 63 w 120"/>
                        <a:gd name="T35" fmla="*/ 93 h 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120" h="119">
                          <a:moveTo>
                            <a:pt x="0" y="51"/>
                          </a:moveTo>
                          <a:cubicBezTo>
                            <a:pt x="14" y="60"/>
                            <a:pt x="28" y="69"/>
                            <a:pt x="33" y="78"/>
                          </a:cubicBezTo>
                          <a:cubicBezTo>
                            <a:pt x="38" y="87"/>
                            <a:pt x="33" y="111"/>
                            <a:pt x="33" y="105"/>
                          </a:cubicBezTo>
                          <a:cubicBezTo>
                            <a:pt x="33" y="99"/>
                            <a:pt x="33" y="41"/>
                            <a:pt x="33" y="39"/>
                          </a:cubicBezTo>
                          <a:cubicBezTo>
                            <a:pt x="33" y="37"/>
                            <a:pt x="33" y="79"/>
                            <a:pt x="33" y="90"/>
                          </a:cubicBezTo>
                          <a:cubicBezTo>
                            <a:pt x="33" y="101"/>
                            <a:pt x="29" y="119"/>
                            <a:pt x="33" y="108"/>
                          </a:cubicBezTo>
                          <a:cubicBezTo>
                            <a:pt x="37" y="97"/>
                            <a:pt x="60" y="27"/>
                            <a:pt x="60" y="24"/>
                          </a:cubicBezTo>
                          <a:cubicBezTo>
                            <a:pt x="60" y="21"/>
                            <a:pt x="40" y="74"/>
                            <a:pt x="36" y="87"/>
                          </a:cubicBezTo>
                          <a:cubicBezTo>
                            <a:pt x="32" y="100"/>
                            <a:pt x="33" y="114"/>
                            <a:pt x="36" y="105"/>
                          </a:cubicBezTo>
                          <a:cubicBezTo>
                            <a:pt x="39" y="96"/>
                            <a:pt x="44" y="48"/>
                            <a:pt x="54" y="33"/>
                          </a:cubicBezTo>
                          <a:cubicBezTo>
                            <a:pt x="64" y="18"/>
                            <a:pt x="98" y="10"/>
                            <a:pt x="99" y="12"/>
                          </a:cubicBezTo>
                          <a:cubicBezTo>
                            <a:pt x="100" y="14"/>
                            <a:pt x="71" y="31"/>
                            <a:pt x="63" y="45"/>
                          </a:cubicBezTo>
                          <a:cubicBezTo>
                            <a:pt x="55" y="59"/>
                            <a:pt x="47" y="99"/>
                            <a:pt x="48" y="99"/>
                          </a:cubicBezTo>
                          <a:cubicBezTo>
                            <a:pt x="49" y="99"/>
                            <a:pt x="46" y="58"/>
                            <a:pt x="57" y="42"/>
                          </a:cubicBezTo>
                          <a:cubicBezTo>
                            <a:pt x="68" y="26"/>
                            <a:pt x="108" y="6"/>
                            <a:pt x="114" y="3"/>
                          </a:cubicBezTo>
                          <a:cubicBezTo>
                            <a:pt x="120" y="0"/>
                            <a:pt x="99" y="11"/>
                            <a:pt x="93" y="21"/>
                          </a:cubicBezTo>
                          <a:cubicBezTo>
                            <a:pt x="87" y="31"/>
                            <a:pt x="83" y="54"/>
                            <a:pt x="78" y="66"/>
                          </a:cubicBezTo>
                          <a:cubicBezTo>
                            <a:pt x="73" y="78"/>
                            <a:pt x="68" y="87"/>
                            <a:pt x="63" y="93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793" name="Group 106">
                    <a:extLst>
                      <a:ext uri="{FF2B5EF4-FFF2-40B4-BE49-F238E27FC236}">
                        <a16:creationId xmlns:a16="http://schemas.microsoft.com/office/drawing/2014/main" id="{1D5E4F17-6E12-4DCB-80BE-CF5ED839751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1147932">
                    <a:off x="7708" y="6952"/>
                    <a:ext cx="237" cy="158"/>
                    <a:chOff x="3342" y="4812"/>
                    <a:chExt cx="237" cy="113"/>
                  </a:xfrm>
                </p:grpSpPr>
                <p:sp>
                  <p:nvSpPr>
                    <p:cNvPr id="823" name="Freeform 107">
                      <a:extLst>
                        <a:ext uri="{FF2B5EF4-FFF2-40B4-BE49-F238E27FC236}">
                          <a16:creationId xmlns:a16="http://schemas.microsoft.com/office/drawing/2014/main" id="{0FA42F86-95AB-4E91-A82D-C4462CA3A7B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3342" y="4839"/>
                      <a:ext cx="120" cy="86"/>
                    </a:xfrm>
                    <a:custGeom>
                      <a:avLst/>
                      <a:gdLst>
                        <a:gd name="T0" fmla="*/ 0 w 120"/>
                        <a:gd name="T1" fmla="*/ 51 h 119"/>
                        <a:gd name="T2" fmla="*/ 33 w 120"/>
                        <a:gd name="T3" fmla="*/ 78 h 119"/>
                        <a:gd name="T4" fmla="*/ 33 w 120"/>
                        <a:gd name="T5" fmla="*/ 105 h 119"/>
                        <a:gd name="T6" fmla="*/ 33 w 120"/>
                        <a:gd name="T7" fmla="*/ 39 h 119"/>
                        <a:gd name="T8" fmla="*/ 33 w 120"/>
                        <a:gd name="T9" fmla="*/ 90 h 119"/>
                        <a:gd name="T10" fmla="*/ 33 w 120"/>
                        <a:gd name="T11" fmla="*/ 108 h 119"/>
                        <a:gd name="T12" fmla="*/ 60 w 120"/>
                        <a:gd name="T13" fmla="*/ 24 h 119"/>
                        <a:gd name="T14" fmla="*/ 36 w 120"/>
                        <a:gd name="T15" fmla="*/ 87 h 119"/>
                        <a:gd name="T16" fmla="*/ 36 w 120"/>
                        <a:gd name="T17" fmla="*/ 105 h 119"/>
                        <a:gd name="T18" fmla="*/ 54 w 120"/>
                        <a:gd name="T19" fmla="*/ 33 h 119"/>
                        <a:gd name="T20" fmla="*/ 99 w 120"/>
                        <a:gd name="T21" fmla="*/ 12 h 119"/>
                        <a:gd name="T22" fmla="*/ 63 w 120"/>
                        <a:gd name="T23" fmla="*/ 45 h 119"/>
                        <a:gd name="T24" fmla="*/ 48 w 120"/>
                        <a:gd name="T25" fmla="*/ 99 h 119"/>
                        <a:gd name="T26" fmla="*/ 57 w 120"/>
                        <a:gd name="T27" fmla="*/ 42 h 119"/>
                        <a:gd name="T28" fmla="*/ 114 w 120"/>
                        <a:gd name="T29" fmla="*/ 3 h 119"/>
                        <a:gd name="T30" fmla="*/ 93 w 120"/>
                        <a:gd name="T31" fmla="*/ 21 h 119"/>
                        <a:gd name="T32" fmla="*/ 78 w 120"/>
                        <a:gd name="T33" fmla="*/ 66 h 119"/>
                        <a:gd name="T34" fmla="*/ 63 w 120"/>
                        <a:gd name="T35" fmla="*/ 93 h 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120" h="119">
                          <a:moveTo>
                            <a:pt x="0" y="51"/>
                          </a:moveTo>
                          <a:cubicBezTo>
                            <a:pt x="14" y="60"/>
                            <a:pt x="28" y="69"/>
                            <a:pt x="33" y="78"/>
                          </a:cubicBezTo>
                          <a:cubicBezTo>
                            <a:pt x="38" y="87"/>
                            <a:pt x="33" y="111"/>
                            <a:pt x="33" y="105"/>
                          </a:cubicBezTo>
                          <a:cubicBezTo>
                            <a:pt x="33" y="99"/>
                            <a:pt x="33" y="41"/>
                            <a:pt x="33" y="39"/>
                          </a:cubicBezTo>
                          <a:cubicBezTo>
                            <a:pt x="33" y="37"/>
                            <a:pt x="33" y="79"/>
                            <a:pt x="33" y="90"/>
                          </a:cubicBezTo>
                          <a:cubicBezTo>
                            <a:pt x="33" y="101"/>
                            <a:pt x="29" y="119"/>
                            <a:pt x="33" y="108"/>
                          </a:cubicBezTo>
                          <a:cubicBezTo>
                            <a:pt x="37" y="97"/>
                            <a:pt x="60" y="27"/>
                            <a:pt x="60" y="24"/>
                          </a:cubicBezTo>
                          <a:cubicBezTo>
                            <a:pt x="60" y="21"/>
                            <a:pt x="40" y="74"/>
                            <a:pt x="36" y="87"/>
                          </a:cubicBezTo>
                          <a:cubicBezTo>
                            <a:pt x="32" y="100"/>
                            <a:pt x="33" y="114"/>
                            <a:pt x="36" y="105"/>
                          </a:cubicBezTo>
                          <a:cubicBezTo>
                            <a:pt x="39" y="96"/>
                            <a:pt x="44" y="48"/>
                            <a:pt x="54" y="33"/>
                          </a:cubicBezTo>
                          <a:cubicBezTo>
                            <a:pt x="64" y="18"/>
                            <a:pt x="98" y="10"/>
                            <a:pt x="99" y="12"/>
                          </a:cubicBezTo>
                          <a:cubicBezTo>
                            <a:pt x="100" y="14"/>
                            <a:pt x="71" y="31"/>
                            <a:pt x="63" y="45"/>
                          </a:cubicBezTo>
                          <a:cubicBezTo>
                            <a:pt x="55" y="59"/>
                            <a:pt x="47" y="99"/>
                            <a:pt x="48" y="99"/>
                          </a:cubicBezTo>
                          <a:cubicBezTo>
                            <a:pt x="49" y="99"/>
                            <a:pt x="46" y="58"/>
                            <a:pt x="57" y="42"/>
                          </a:cubicBezTo>
                          <a:cubicBezTo>
                            <a:pt x="68" y="26"/>
                            <a:pt x="108" y="6"/>
                            <a:pt x="114" y="3"/>
                          </a:cubicBezTo>
                          <a:cubicBezTo>
                            <a:pt x="120" y="0"/>
                            <a:pt x="99" y="11"/>
                            <a:pt x="93" y="21"/>
                          </a:cubicBezTo>
                          <a:cubicBezTo>
                            <a:pt x="87" y="31"/>
                            <a:pt x="83" y="54"/>
                            <a:pt x="78" y="66"/>
                          </a:cubicBezTo>
                          <a:cubicBezTo>
                            <a:pt x="73" y="78"/>
                            <a:pt x="68" y="87"/>
                            <a:pt x="63" y="93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24" name="Freeform 108">
                      <a:extLst>
                        <a:ext uri="{FF2B5EF4-FFF2-40B4-BE49-F238E27FC236}">
                          <a16:creationId xmlns:a16="http://schemas.microsoft.com/office/drawing/2014/main" id="{16ED1F2C-0B80-49FF-92CC-25A7B39E9B7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3381" y="4824"/>
                      <a:ext cx="120" cy="86"/>
                    </a:xfrm>
                    <a:custGeom>
                      <a:avLst/>
                      <a:gdLst>
                        <a:gd name="T0" fmla="*/ 0 w 120"/>
                        <a:gd name="T1" fmla="*/ 51 h 119"/>
                        <a:gd name="T2" fmla="*/ 33 w 120"/>
                        <a:gd name="T3" fmla="*/ 78 h 119"/>
                        <a:gd name="T4" fmla="*/ 33 w 120"/>
                        <a:gd name="T5" fmla="*/ 105 h 119"/>
                        <a:gd name="T6" fmla="*/ 33 w 120"/>
                        <a:gd name="T7" fmla="*/ 39 h 119"/>
                        <a:gd name="T8" fmla="*/ 33 w 120"/>
                        <a:gd name="T9" fmla="*/ 90 h 119"/>
                        <a:gd name="T10" fmla="*/ 33 w 120"/>
                        <a:gd name="T11" fmla="*/ 108 h 119"/>
                        <a:gd name="T12" fmla="*/ 60 w 120"/>
                        <a:gd name="T13" fmla="*/ 24 h 119"/>
                        <a:gd name="T14" fmla="*/ 36 w 120"/>
                        <a:gd name="T15" fmla="*/ 87 h 119"/>
                        <a:gd name="T16" fmla="*/ 36 w 120"/>
                        <a:gd name="T17" fmla="*/ 105 h 119"/>
                        <a:gd name="T18" fmla="*/ 54 w 120"/>
                        <a:gd name="T19" fmla="*/ 33 h 119"/>
                        <a:gd name="T20" fmla="*/ 99 w 120"/>
                        <a:gd name="T21" fmla="*/ 12 h 119"/>
                        <a:gd name="T22" fmla="*/ 63 w 120"/>
                        <a:gd name="T23" fmla="*/ 45 h 119"/>
                        <a:gd name="T24" fmla="*/ 48 w 120"/>
                        <a:gd name="T25" fmla="*/ 99 h 119"/>
                        <a:gd name="T26" fmla="*/ 57 w 120"/>
                        <a:gd name="T27" fmla="*/ 42 h 119"/>
                        <a:gd name="T28" fmla="*/ 114 w 120"/>
                        <a:gd name="T29" fmla="*/ 3 h 119"/>
                        <a:gd name="T30" fmla="*/ 93 w 120"/>
                        <a:gd name="T31" fmla="*/ 21 h 119"/>
                        <a:gd name="T32" fmla="*/ 78 w 120"/>
                        <a:gd name="T33" fmla="*/ 66 h 119"/>
                        <a:gd name="T34" fmla="*/ 63 w 120"/>
                        <a:gd name="T35" fmla="*/ 93 h 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120" h="119">
                          <a:moveTo>
                            <a:pt x="0" y="51"/>
                          </a:moveTo>
                          <a:cubicBezTo>
                            <a:pt x="14" y="60"/>
                            <a:pt x="28" y="69"/>
                            <a:pt x="33" y="78"/>
                          </a:cubicBezTo>
                          <a:cubicBezTo>
                            <a:pt x="38" y="87"/>
                            <a:pt x="33" y="111"/>
                            <a:pt x="33" y="105"/>
                          </a:cubicBezTo>
                          <a:cubicBezTo>
                            <a:pt x="33" y="99"/>
                            <a:pt x="33" y="41"/>
                            <a:pt x="33" y="39"/>
                          </a:cubicBezTo>
                          <a:cubicBezTo>
                            <a:pt x="33" y="37"/>
                            <a:pt x="33" y="79"/>
                            <a:pt x="33" y="90"/>
                          </a:cubicBezTo>
                          <a:cubicBezTo>
                            <a:pt x="33" y="101"/>
                            <a:pt x="29" y="119"/>
                            <a:pt x="33" y="108"/>
                          </a:cubicBezTo>
                          <a:cubicBezTo>
                            <a:pt x="37" y="97"/>
                            <a:pt x="60" y="27"/>
                            <a:pt x="60" y="24"/>
                          </a:cubicBezTo>
                          <a:cubicBezTo>
                            <a:pt x="60" y="21"/>
                            <a:pt x="40" y="74"/>
                            <a:pt x="36" y="87"/>
                          </a:cubicBezTo>
                          <a:cubicBezTo>
                            <a:pt x="32" y="100"/>
                            <a:pt x="33" y="114"/>
                            <a:pt x="36" y="105"/>
                          </a:cubicBezTo>
                          <a:cubicBezTo>
                            <a:pt x="39" y="96"/>
                            <a:pt x="44" y="48"/>
                            <a:pt x="54" y="33"/>
                          </a:cubicBezTo>
                          <a:cubicBezTo>
                            <a:pt x="64" y="18"/>
                            <a:pt x="98" y="10"/>
                            <a:pt x="99" y="12"/>
                          </a:cubicBezTo>
                          <a:cubicBezTo>
                            <a:pt x="100" y="14"/>
                            <a:pt x="71" y="31"/>
                            <a:pt x="63" y="45"/>
                          </a:cubicBezTo>
                          <a:cubicBezTo>
                            <a:pt x="55" y="59"/>
                            <a:pt x="47" y="99"/>
                            <a:pt x="48" y="99"/>
                          </a:cubicBezTo>
                          <a:cubicBezTo>
                            <a:pt x="49" y="99"/>
                            <a:pt x="46" y="58"/>
                            <a:pt x="57" y="42"/>
                          </a:cubicBezTo>
                          <a:cubicBezTo>
                            <a:pt x="68" y="26"/>
                            <a:pt x="108" y="6"/>
                            <a:pt x="114" y="3"/>
                          </a:cubicBezTo>
                          <a:cubicBezTo>
                            <a:pt x="120" y="0"/>
                            <a:pt x="99" y="11"/>
                            <a:pt x="93" y="21"/>
                          </a:cubicBezTo>
                          <a:cubicBezTo>
                            <a:pt x="87" y="31"/>
                            <a:pt x="83" y="54"/>
                            <a:pt x="78" y="66"/>
                          </a:cubicBezTo>
                          <a:cubicBezTo>
                            <a:pt x="73" y="78"/>
                            <a:pt x="68" y="87"/>
                            <a:pt x="63" y="93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25" name="Freeform 109">
                      <a:extLst>
                        <a:ext uri="{FF2B5EF4-FFF2-40B4-BE49-F238E27FC236}">
                          <a16:creationId xmlns:a16="http://schemas.microsoft.com/office/drawing/2014/main" id="{637107EA-C825-4427-B435-16BECF77E0F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3435" y="4824"/>
                      <a:ext cx="120" cy="86"/>
                    </a:xfrm>
                    <a:custGeom>
                      <a:avLst/>
                      <a:gdLst>
                        <a:gd name="T0" fmla="*/ 0 w 120"/>
                        <a:gd name="T1" fmla="*/ 51 h 119"/>
                        <a:gd name="T2" fmla="*/ 33 w 120"/>
                        <a:gd name="T3" fmla="*/ 78 h 119"/>
                        <a:gd name="T4" fmla="*/ 33 w 120"/>
                        <a:gd name="T5" fmla="*/ 105 h 119"/>
                        <a:gd name="T6" fmla="*/ 33 w 120"/>
                        <a:gd name="T7" fmla="*/ 39 h 119"/>
                        <a:gd name="T8" fmla="*/ 33 w 120"/>
                        <a:gd name="T9" fmla="*/ 90 h 119"/>
                        <a:gd name="T10" fmla="*/ 33 w 120"/>
                        <a:gd name="T11" fmla="*/ 108 h 119"/>
                        <a:gd name="T12" fmla="*/ 60 w 120"/>
                        <a:gd name="T13" fmla="*/ 24 h 119"/>
                        <a:gd name="T14" fmla="*/ 36 w 120"/>
                        <a:gd name="T15" fmla="*/ 87 h 119"/>
                        <a:gd name="T16" fmla="*/ 36 w 120"/>
                        <a:gd name="T17" fmla="*/ 105 h 119"/>
                        <a:gd name="T18" fmla="*/ 54 w 120"/>
                        <a:gd name="T19" fmla="*/ 33 h 119"/>
                        <a:gd name="T20" fmla="*/ 99 w 120"/>
                        <a:gd name="T21" fmla="*/ 12 h 119"/>
                        <a:gd name="T22" fmla="*/ 63 w 120"/>
                        <a:gd name="T23" fmla="*/ 45 h 119"/>
                        <a:gd name="T24" fmla="*/ 48 w 120"/>
                        <a:gd name="T25" fmla="*/ 99 h 119"/>
                        <a:gd name="T26" fmla="*/ 57 w 120"/>
                        <a:gd name="T27" fmla="*/ 42 h 119"/>
                        <a:gd name="T28" fmla="*/ 114 w 120"/>
                        <a:gd name="T29" fmla="*/ 3 h 119"/>
                        <a:gd name="T30" fmla="*/ 93 w 120"/>
                        <a:gd name="T31" fmla="*/ 21 h 119"/>
                        <a:gd name="T32" fmla="*/ 78 w 120"/>
                        <a:gd name="T33" fmla="*/ 66 h 119"/>
                        <a:gd name="T34" fmla="*/ 63 w 120"/>
                        <a:gd name="T35" fmla="*/ 93 h 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120" h="119">
                          <a:moveTo>
                            <a:pt x="0" y="51"/>
                          </a:moveTo>
                          <a:cubicBezTo>
                            <a:pt x="14" y="60"/>
                            <a:pt x="28" y="69"/>
                            <a:pt x="33" y="78"/>
                          </a:cubicBezTo>
                          <a:cubicBezTo>
                            <a:pt x="38" y="87"/>
                            <a:pt x="33" y="111"/>
                            <a:pt x="33" y="105"/>
                          </a:cubicBezTo>
                          <a:cubicBezTo>
                            <a:pt x="33" y="99"/>
                            <a:pt x="33" y="41"/>
                            <a:pt x="33" y="39"/>
                          </a:cubicBezTo>
                          <a:cubicBezTo>
                            <a:pt x="33" y="37"/>
                            <a:pt x="33" y="79"/>
                            <a:pt x="33" y="90"/>
                          </a:cubicBezTo>
                          <a:cubicBezTo>
                            <a:pt x="33" y="101"/>
                            <a:pt x="29" y="119"/>
                            <a:pt x="33" y="108"/>
                          </a:cubicBezTo>
                          <a:cubicBezTo>
                            <a:pt x="37" y="97"/>
                            <a:pt x="60" y="27"/>
                            <a:pt x="60" y="24"/>
                          </a:cubicBezTo>
                          <a:cubicBezTo>
                            <a:pt x="60" y="21"/>
                            <a:pt x="40" y="74"/>
                            <a:pt x="36" y="87"/>
                          </a:cubicBezTo>
                          <a:cubicBezTo>
                            <a:pt x="32" y="100"/>
                            <a:pt x="33" y="114"/>
                            <a:pt x="36" y="105"/>
                          </a:cubicBezTo>
                          <a:cubicBezTo>
                            <a:pt x="39" y="96"/>
                            <a:pt x="44" y="48"/>
                            <a:pt x="54" y="33"/>
                          </a:cubicBezTo>
                          <a:cubicBezTo>
                            <a:pt x="64" y="18"/>
                            <a:pt x="98" y="10"/>
                            <a:pt x="99" y="12"/>
                          </a:cubicBezTo>
                          <a:cubicBezTo>
                            <a:pt x="100" y="14"/>
                            <a:pt x="71" y="31"/>
                            <a:pt x="63" y="45"/>
                          </a:cubicBezTo>
                          <a:cubicBezTo>
                            <a:pt x="55" y="59"/>
                            <a:pt x="47" y="99"/>
                            <a:pt x="48" y="99"/>
                          </a:cubicBezTo>
                          <a:cubicBezTo>
                            <a:pt x="49" y="99"/>
                            <a:pt x="46" y="58"/>
                            <a:pt x="57" y="42"/>
                          </a:cubicBezTo>
                          <a:cubicBezTo>
                            <a:pt x="68" y="26"/>
                            <a:pt x="108" y="6"/>
                            <a:pt x="114" y="3"/>
                          </a:cubicBezTo>
                          <a:cubicBezTo>
                            <a:pt x="120" y="0"/>
                            <a:pt x="99" y="11"/>
                            <a:pt x="93" y="21"/>
                          </a:cubicBezTo>
                          <a:cubicBezTo>
                            <a:pt x="87" y="31"/>
                            <a:pt x="83" y="54"/>
                            <a:pt x="78" y="66"/>
                          </a:cubicBezTo>
                          <a:cubicBezTo>
                            <a:pt x="73" y="78"/>
                            <a:pt x="68" y="87"/>
                            <a:pt x="63" y="93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26" name="Freeform 110">
                      <a:extLst>
                        <a:ext uri="{FF2B5EF4-FFF2-40B4-BE49-F238E27FC236}">
                          <a16:creationId xmlns:a16="http://schemas.microsoft.com/office/drawing/2014/main" id="{30B2B198-7BAD-4C48-84C6-487F97C5E41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3459" y="4812"/>
                      <a:ext cx="120" cy="86"/>
                    </a:xfrm>
                    <a:custGeom>
                      <a:avLst/>
                      <a:gdLst>
                        <a:gd name="T0" fmla="*/ 0 w 120"/>
                        <a:gd name="T1" fmla="*/ 51 h 119"/>
                        <a:gd name="T2" fmla="*/ 33 w 120"/>
                        <a:gd name="T3" fmla="*/ 78 h 119"/>
                        <a:gd name="T4" fmla="*/ 33 w 120"/>
                        <a:gd name="T5" fmla="*/ 105 h 119"/>
                        <a:gd name="T6" fmla="*/ 33 w 120"/>
                        <a:gd name="T7" fmla="*/ 39 h 119"/>
                        <a:gd name="T8" fmla="*/ 33 w 120"/>
                        <a:gd name="T9" fmla="*/ 90 h 119"/>
                        <a:gd name="T10" fmla="*/ 33 w 120"/>
                        <a:gd name="T11" fmla="*/ 108 h 119"/>
                        <a:gd name="T12" fmla="*/ 60 w 120"/>
                        <a:gd name="T13" fmla="*/ 24 h 119"/>
                        <a:gd name="T14" fmla="*/ 36 w 120"/>
                        <a:gd name="T15" fmla="*/ 87 h 119"/>
                        <a:gd name="T16" fmla="*/ 36 w 120"/>
                        <a:gd name="T17" fmla="*/ 105 h 119"/>
                        <a:gd name="T18" fmla="*/ 54 w 120"/>
                        <a:gd name="T19" fmla="*/ 33 h 119"/>
                        <a:gd name="T20" fmla="*/ 99 w 120"/>
                        <a:gd name="T21" fmla="*/ 12 h 119"/>
                        <a:gd name="T22" fmla="*/ 63 w 120"/>
                        <a:gd name="T23" fmla="*/ 45 h 119"/>
                        <a:gd name="T24" fmla="*/ 48 w 120"/>
                        <a:gd name="T25" fmla="*/ 99 h 119"/>
                        <a:gd name="T26" fmla="*/ 57 w 120"/>
                        <a:gd name="T27" fmla="*/ 42 h 119"/>
                        <a:gd name="T28" fmla="*/ 114 w 120"/>
                        <a:gd name="T29" fmla="*/ 3 h 119"/>
                        <a:gd name="T30" fmla="*/ 93 w 120"/>
                        <a:gd name="T31" fmla="*/ 21 h 119"/>
                        <a:gd name="T32" fmla="*/ 78 w 120"/>
                        <a:gd name="T33" fmla="*/ 66 h 119"/>
                        <a:gd name="T34" fmla="*/ 63 w 120"/>
                        <a:gd name="T35" fmla="*/ 93 h 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120" h="119">
                          <a:moveTo>
                            <a:pt x="0" y="51"/>
                          </a:moveTo>
                          <a:cubicBezTo>
                            <a:pt x="14" y="60"/>
                            <a:pt x="28" y="69"/>
                            <a:pt x="33" y="78"/>
                          </a:cubicBezTo>
                          <a:cubicBezTo>
                            <a:pt x="38" y="87"/>
                            <a:pt x="33" y="111"/>
                            <a:pt x="33" y="105"/>
                          </a:cubicBezTo>
                          <a:cubicBezTo>
                            <a:pt x="33" y="99"/>
                            <a:pt x="33" y="41"/>
                            <a:pt x="33" y="39"/>
                          </a:cubicBezTo>
                          <a:cubicBezTo>
                            <a:pt x="33" y="37"/>
                            <a:pt x="33" y="79"/>
                            <a:pt x="33" y="90"/>
                          </a:cubicBezTo>
                          <a:cubicBezTo>
                            <a:pt x="33" y="101"/>
                            <a:pt x="29" y="119"/>
                            <a:pt x="33" y="108"/>
                          </a:cubicBezTo>
                          <a:cubicBezTo>
                            <a:pt x="37" y="97"/>
                            <a:pt x="60" y="27"/>
                            <a:pt x="60" y="24"/>
                          </a:cubicBezTo>
                          <a:cubicBezTo>
                            <a:pt x="60" y="21"/>
                            <a:pt x="40" y="74"/>
                            <a:pt x="36" y="87"/>
                          </a:cubicBezTo>
                          <a:cubicBezTo>
                            <a:pt x="32" y="100"/>
                            <a:pt x="33" y="114"/>
                            <a:pt x="36" y="105"/>
                          </a:cubicBezTo>
                          <a:cubicBezTo>
                            <a:pt x="39" y="96"/>
                            <a:pt x="44" y="48"/>
                            <a:pt x="54" y="33"/>
                          </a:cubicBezTo>
                          <a:cubicBezTo>
                            <a:pt x="64" y="18"/>
                            <a:pt x="98" y="10"/>
                            <a:pt x="99" y="12"/>
                          </a:cubicBezTo>
                          <a:cubicBezTo>
                            <a:pt x="100" y="14"/>
                            <a:pt x="71" y="31"/>
                            <a:pt x="63" y="45"/>
                          </a:cubicBezTo>
                          <a:cubicBezTo>
                            <a:pt x="55" y="59"/>
                            <a:pt x="47" y="99"/>
                            <a:pt x="48" y="99"/>
                          </a:cubicBezTo>
                          <a:cubicBezTo>
                            <a:pt x="49" y="99"/>
                            <a:pt x="46" y="58"/>
                            <a:pt x="57" y="42"/>
                          </a:cubicBezTo>
                          <a:cubicBezTo>
                            <a:pt x="68" y="26"/>
                            <a:pt x="108" y="6"/>
                            <a:pt x="114" y="3"/>
                          </a:cubicBezTo>
                          <a:cubicBezTo>
                            <a:pt x="120" y="0"/>
                            <a:pt x="99" y="11"/>
                            <a:pt x="93" y="21"/>
                          </a:cubicBezTo>
                          <a:cubicBezTo>
                            <a:pt x="87" y="31"/>
                            <a:pt x="83" y="54"/>
                            <a:pt x="78" y="66"/>
                          </a:cubicBezTo>
                          <a:cubicBezTo>
                            <a:pt x="73" y="78"/>
                            <a:pt x="68" y="87"/>
                            <a:pt x="63" y="93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794" name="Group 111">
                    <a:extLst>
                      <a:ext uri="{FF2B5EF4-FFF2-40B4-BE49-F238E27FC236}">
                        <a16:creationId xmlns:a16="http://schemas.microsoft.com/office/drawing/2014/main" id="{E049C326-6A50-4C0A-B855-07B8E3D96A4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324" y="6914"/>
                    <a:ext cx="140" cy="201"/>
                    <a:chOff x="4798" y="4791"/>
                    <a:chExt cx="140" cy="201"/>
                  </a:xfrm>
                </p:grpSpPr>
                <p:sp>
                  <p:nvSpPr>
                    <p:cNvPr id="820" name="Freeform 112">
                      <a:extLst>
                        <a:ext uri="{FF2B5EF4-FFF2-40B4-BE49-F238E27FC236}">
                          <a16:creationId xmlns:a16="http://schemas.microsoft.com/office/drawing/2014/main" id="{581A79CD-B881-438B-938C-8AC6FB47CE4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831" y="4809"/>
                      <a:ext cx="74" cy="183"/>
                    </a:xfrm>
                    <a:custGeom>
                      <a:avLst/>
                      <a:gdLst>
                        <a:gd name="T0" fmla="*/ 2 w 74"/>
                        <a:gd name="T1" fmla="*/ 0 h 183"/>
                        <a:gd name="T2" fmla="*/ 32 w 74"/>
                        <a:gd name="T3" fmla="*/ 75 h 183"/>
                        <a:gd name="T4" fmla="*/ 23 w 74"/>
                        <a:gd name="T5" fmla="*/ 162 h 183"/>
                        <a:gd name="T6" fmla="*/ 5 w 74"/>
                        <a:gd name="T7" fmla="*/ 180 h 183"/>
                        <a:gd name="T8" fmla="*/ 53 w 74"/>
                        <a:gd name="T9" fmla="*/ 141 h 183"/>
                        <a:gd name="T10" fmla="*/ 74 w 74"/>
                        <a:gd name="T11" fmla="*/ 54 h 18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74" h="183">
                          <a:moveTo>
                            <a:pt x="2" y="0"/>
                          </a:moveTo>
                          <a:cubicBezTo>
                            <a:pt x="15" y="24"/>
                            <a:pt x="29" y="48"/>
                            <a:pt x="32" y="75"/>
                          </a:cubicBezTo>
                          <a:cubicBezTo>
                            <a:pt x="35" y="102"/>
                            <a:pt x="27" y="145"/>
                            <a:pt x="23" y="162"/>
                          </a:cubicBezTo>
                          <a:cubicBezTo>
                            <a:pt x="19" y="179"/>
                            <a:pt x="0" y="183"/>
                            <a:pt x="5" y="180"/>
                          </a:cubicBezTo>
                          <a:cubicBezTo>
                            <a:pt x="10" y="177"/>
                            <a:pt x="42" y="162"/>
                            <a:pt x="53" y="141"/>
                          </a:cubicBezTo>
                          <a:cubicBezTo>
                            <a:pt x="64" y="120"/>
                            <a:pt x="69" y="87"/>
                            <a:pt x="74" y="54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339966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21" name="Oval 113">
                      <a:extLst>
                        <a:ext uri="{FF2B5EF4-FFF2-40B4-BE49-F238E27FC236}">
                          <a16:creationId xmlns:a16="http://schemas.microsoft.com/office/drawing/2014/main" id="{9CDA3616-BF84-4EBC-A003-F668DD55EE4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67" y="4848"/>
                      <a:ext cx="71" cy="3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22" name="Oval 114">
                      <a:extLst>
                        <a:ext uri="{FF2B5EF4-FFF2-40B4-BE49-F238E27FC236}">
                          <a16:creationId xmlns:a16="http://schemas.microsoft.com/office/drawing/2014/main" id="{9D73EF8D-F515-4E20-9499-97FC42674BD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98" y="4791"/>
                      <a:ext cx="71" cy="3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795" name="Group 115">
                    <a:extLst>
                      <a:ext uri="{FF2B5EF4-FFF2-40B4-BE49-F238E27FC236}">
                        <a16:creationId xmlns:a16="http://schemas.microsoft.com/office/drawing/2014/main" id="{95D55ED6-3BE5-42AE-A4BA-A1307A41A5A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123" y="6884"/>
                    <a:ext cx="140" cy="201"/>
                    <a:chOff x="4798" y="4791"/>
                    <a:chExt cx="140" cy="201"/>
                  </a:xfrm>
                </p:grpSpPr>
                <p:sp>
                  <p:nvSpPr>
                    <p:cNvPr id="817" name="Freeform 116">
                      <a:extLst>
                        <a:ext uri="{FF2B5EF4-FFF2-40B4-BE49-F238E27FC236}">
                          <a16:creationId xmlns:a16="http://schemas.microsoft.com/office/drawing/2014/main" id="{E614F3ED-23C0-4026-B1C4-B8756D0976B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831" y="4809"/>
                      <a:ext cx="74" cy="183"/>
                    </a:xfrm>
                    <a:custGeom>
                      <a:avLst/>
                      <a:gdLst>
                        <a:gd name="T0" fmla="*/ 2 w 74"/>
                        <a:gd name="T1" fmla="*/ 0 h 183"/>
                        <a:gd name="T2" fmla="*/ 32 w 74"/>
                        <a:gd name="T3" fmla="*/ 75 h 183"/>
                        <a:gd name="T4" fmla="*/ 23 w 74"/>
                        <a:gd name="T5" fmla="*/ 162 h 183"/>
                        <a:gd name="T6" fmla="*/ 5 w 74"/>
                        <a:gd name="T7" fmla="*/ 180 h 183"/>
                        <a:gd name="T8" fmla="*/ 53 w 74"/>
                        <a:gd name="T9" fmla="*/ 141 h 183"/>
                        <a:gd name="T10" fmla="*/ 74 w 74"/>
                        <a:gd name="T11" fmla="*/ 54 h 18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74" h="183">
                          <a:moveTo>
                            <a:pt x="2" y="0"/>
                          </a:moveTo>
                          <a:cubicBezTo>
                            <a:pt x="15" y="24"/>
                            <a:pt x="29" y="48"/>
                            <a:pt x="32" y="75"/>
                          </a:cubicBezTo>
                          <a:cubicBezTo>
                            <a:pt x="35" y="102"/>
                            <a:pt x="27" y="145"/>
                            <a:pt x="23" y="162"/>
                          </a:cubicBezTo>
                          <a:cubicBezTo>
                            <a:pt x="19" y="179"/>
                            <a:pt x="0" y="183"/>
                            <a:pt x="5" y="180"/>
                          </a:cubicBezTo>
                          <a:cubicBezTo>
                            <a:pt x="10" y="177"/>
                            <a:pt x="42" y="162"/>
                            <a:pt x="53" y="141"/>
                          </a:cubicBezTo>
                          <a:cubicBezTo>
                            <a:pt x="64" y="120"/>
                            <a:pt x="69" y="87"/>
                            <a:pt x="74" y="54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339966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18" name="Oval 117">
                      <a:extLst>
                        <a:ext uri="{FF2B5EF4-FFF2-40B4-BE49-F238E27FC236}">
                          <a16:creationId xmlns:a16="http://schemas.microsoft.com/office/drawing/2014/main" id="{99F0E1C9-A2C9-4572-BEA7-E821416A026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67" y="4848"/>
                      <a:ext cx="71" cy="3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19" name="Oval 118">
                      <a:extLst>
                        <a:ext uri="{FF2B5EF4-FFF2-40B4-BE49-F238E27FC236}">
                          <a16:creationId xmlns:a16="http://schemas.microsoft.com/office/drawing/2014/main" id="{28072300-9B71-459E-8B25-7688CF72BAC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98" y="4791"/>
                      <a:ext cx="71" cy="3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796" name="Group 119">
                    <a:extLst>
                      <a:ext uri="{FF2B5EF4-FFF2-40B4-BE49-F238E27FC236}">
                        <a16:creationId xmlns:a16="http://schemas.microsoft.com/office/drawing/2014/main" id="{D17BC327-0737-4761-B2E7-963CA057023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683" y="6574"/>
                    <a:ext cx="345" cy="449"/>
                    <a:chOff x="5868" y="4424"/>
                    <a:chExt cx="345" cy="449"/>
                  </a:xfrm>
                </p:grpSpPr>
                <p:sp>
                  <p:nvSpPr>
                    <p:cNvPr id="815" name="Freeform 120">
                      <a:extLst>
                        <a:ext uri="{FF2B5EF4-FFF2-40B4-BE49-F238E27FC236}">
                          <a16:creationId xmlns:a16="http://schemas.microsoft.com/office/drawing/2014/main" id="{0BA2BAA1-6E29-4BD9-BB89-F0DC90631D1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940" y="4449"/>
                      <a:ext cx="273" cy="424"/>
                    </a:xfrm>
                    <a:custGeom>
                      <a:avLst/>
                      <a:gdLst>
                        <a:gd name="T0" fmla="*/ 273 w 273"/>
                        <a:gd name="T1" fmla="*/ 303 h 424"/>
                        <a:gd name="T2" fmla="*/ 189 w 273"/>
                        <a:gd name="T3" fmla="*/ 300 h 424"/>
                        <a:gd name="T4" fmla="*/ 63 w 273"/>
                        <a:gd name="T5" fmla="*/ 390 h 424"/>
                        <a:gd name="T6" fmla="*/ 54 w 273"/>
                        <a:gd name="T7" fmla="*/ 408 h 424"/>
                        <a:gd name="T8" fmla="*/ 9 w 273"/>
                        <a:gd name="T9" fmla="*/ 297 h 424"/>
                        <a:gd name="T10" fmla="*/ 45 w 273"/>
                        <a:gd name="T11" fmla="*/ 411 h 424"/>
                        <a:gd name="T12" fmla="*/ 57 w 273"/>
                        <a:gd name="T13" fmla="*/ 339 h 424"/>
                        <a:gd name="T14" fmla="*/ 54 w 273"/>
                        <a:gd name="T15" fmla="*/ 252 h 424"/>
                        <a:gd name="T16" fmla="*/ 42 w 273"/>
                        <a:gd name="T17" fmla="*/ 219 h 424"/>
                        <a:gd name="T18" fmla="*/ 54 w 273"/>
                        <a:gd name="T19" fmla="*/ 351 h 424"/>
                        <a:gd name="T20" fmla="*/ 54 w 273"/>
                        <a:gd name="T21" fmla="*/ 414 h 424"/>
                        <a:gd name="T22" fmla="*/ 78 w 273"/>
                        <a:gd name="T23" fmla="*/ 291 h 424"/>
                        <a:gd name="T24" fmla="*/ 87 w 273"/>
                        <a:gd name="T25" fmla="*/ 129 h 424"/>
                        <a:gd name="T26" fmla="*/ 51 w 273"/>
                        <a:gd name="T27" fmla="*/ 42 h 424"/>
                        <a:gd name="T28" fmla="*/ 0 w 273"/>
                        <a:gd name="T29" fmla="*/ 0 h 4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</a:cxnLst>
                      <a:rect l="0" t="0" r="r" b="b"/>
                      <a:pathLst>
                        <a:path w="273" h="424">
                          <a:moveTo>
                            <a:pt x="273" y="303"/>
                          </a:moveTo>
                          <a:cubicBezTo>
                            <a:pt x="248" y="294"/>
                            <a:pt x="224" y="286"/>
                            <a:pt x="189" y="300"/>
                          </a:cubicBezTo>
                          <a:cubicBezTo>
                            <a:pt x="154" y="314"/>
                            <a:pt x="85" y="372"/>
                            <a:pt x="63" y="390"/>
                          </a:cubicBezTo>
                          <a:cubicBezTo>
                            <a:pt x="41" y="408"/>
                            <a:pt x="63" y="423"/>
                            <a:pt x="54" y="408"/>
                          </a:cubicBezTo>
                          <a:cubicBezTo>
                            <a:pt x="45" y="393"/>
                            <a:pt x="10" y="297"/>
                            <a:pt x="9" y="297"/>
                          </a:cubicBezTo>
                          <a:cubicBezTo>
                            <a:pt x="8" y="297"/>
                            <a:pt x="37" y="404"/>
                            <a:pt x="45" y="411"/>
                          </a:cubicBezTo>
                          <a:cubicBezTo>
                            <a:pt x="53" y="418"/>
                            <a:pt x="56" y="365"/>
                            <a:pt x="57" y="339"/>
                          </a:cubicBezTo>
                          <a:cubicBezTo>
                            <a:pt x="58" y="313"/>
                            <a:pt x="56" y="272"/>
                            <a:pt x="54" y="252"/>
                          </a:cubicBezTo>
                          <a:cubicBezTo>
                            <a:pt x="52" y="232"/>
                            <a:pt x="42" y="203"/>
                            <a:pt x="42" y="219"/>
                          </a:cubicBezTo>
                          <a:cubicBezTo>
                            <a:pt x="42" y="235"/>
                            <a:pt x="52" y="319"/>
                            <a:pt x="54" y="351"/>
                          </a:cubicBezTo>
                          <a:cubicBezTo>
                            <a:pt x="56" y="383"/>
                            <a:pt x="50" y="424"/>
                            <a:pt x="54" y="414"/>
                          </a:cubicBezTo>
                          <a:cubicBezTo>
                            <a:pt x="58" y="404"/>
                            <a:pt x="73" y="338"/>
                            <a:pt x="78" y="291"/>
                          </a:cubicBezTo>
                          <a:cubicBezTo>
                            <a:pt x="83" y="244"/>
                            <a:pt x="91" y="170"/>
                            <a:pt x="87" y="129"/>
                          </a:cubicBezTo>
                          <a:cubicBezTo>
                            <a:pt x="83" y="88"/>
                            <a:pt x="65" y="63"/>
                            <a:pt x="51" y="42"/>
                          </a:cubicBezTo>
                          <a:cubicBezTo>
                            <a:pt x="37" y="21"/>
                            <a:pt x="18" y="10"/>
                            <a:pt x="0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339966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16" name="Freeform 121">
                      <a:extLst>
                        <a:ext uri="{FF2B5EF4-FFF2-40B4-BE49-F238E27FC236}">
                          <a16:creationId xmlns:a16="http://schemas.microsoft.com/office/drawing/2014/main" id="{066E99FB-D7CA-4091-BDC3-F2C264BF806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721879">
                      <a:off x="5868" y="4424"/>
                      <a:ext cx="126" cy="142"/>
                    </a:xfrm>
                    <a:custGeom>
                      <a:avLst/>
                      <a:gdLst>
                        <a:gd name="T0" fmla="*/ 18 w 126"/>
                        <a:gd name="T1" fmla="*/ 10 h 142"/>
                        <a:gd name="T2" fmla="*/ 9 w 126"/>
                        <a:gd name="T3" fmla="*/ 13 h 142"/>
                        <a:gd name="T4" fmla="*/ 18 w 126"/>
                        <a:gd name="T5" fmla="*/ 19 h 142"/>
                        <a:gd name="T6" fmla="*/ 21 w 126"/>
                        <a:gd name="T7" fmla="*/ 10 h 142"/>
                        <a:gd name="T8" fmla="*/ 9 w 126"/>
                        <a:gd name="T9" fmla="*/ 13 h 142"/>
                        <a:gd name="T10" fmla="*/ 0 w 126"/>
                        <a:gd name="T11" fmla="*/ 16 h 142"/>
                        <a:gd name="T12" fmla="*/ 6 w 126"/>
                        <a:gd name="T13" fmla="*/ 13 h 142"/>
                        <a:gd name="T14" fmla="*/ 27 w 126"/>
                        <a:gd name="T15" fmla="*/ 1 h 142"/>
                        <a:gd name="T16" fmla="*/ 15 w 126"/>
                        <a:gd name="T17" fmla="*/ 4 h 142"/>
                        <a:gd name="T18" fmla="*/ 24 w 126"/>
                        <a:gd name="T19" fmla="*/ 7 h 142"/>
                        <a:gd name="T20" fmla="*/ 63 w 126"/>
                        <a:gd name="T21" fmla="*/ 10 h 142"/>
                        <a:gd name="T22" fmla="*/ 66 w 126"/>
                        <a:gd name="T23" fmla="*/ 19 h 142"/>
                        <a:gd name="T24" fmla="*/ 84 w 126"/>
                        <a:gd name="T25" fmla="*/ 25 h 142"/>
                        <a:gd name="T26" fmla="*/ 24 w 126"/>
                        <a:gd name="T27" fmla="*/ 40 h 142"/>
                        <a:gd name="T28" fmla="*/ 33 w 126"/>
                        <a:gd name="T29" fmla="*/ 43 h 142"/>
                        <a:gd name="T30" fmla="*/ 36 w 126"/>
                        <a:gd name="T31" fmla="*/ 34 h 142"/>
                        <a:gd name="T32" fmla="*/ 21 w 126"/>
                        <a:gd name="T33" fmla="*/ 37 h 142"/>
                        <a:gd name="T34" fmla="*/ 18 w 126"/>
                        <a:gd name="T35" fmla="*/ 43 h 142"/>
                        <a:gd name="T36" fmla="*/ 21 w 126"/>
                        <a:gd name="T37" fmla="*/ 55 h 142"/>
                        <a:gd name="T38" fmla="*/ 54 w 126"/>
                        <a:gd name="T39" fmla="*/ 40 h 142"/>
                        <a:gd name="T40" fmla="*/ 87 w 126"/>
                        <a:gd name="T41" fmla="*/ 43 h 142"/>
                        <a:gd name="T42" fmla="*/ 69 w 126"/>
                        <a:gd name="T43" fmla="*/ 49 h 142"/>
                        <a:gd name="T44" fmla="*/ 54 w 126"/>
                        <a:gd name="T45" fmla="*/ 76 h 142"/>
                        <a:gd name="T46" fmla="*/ 60 w 126"/>
                        <a:gd name="T47" fmla="*/ 67 h 142"/>
                        <a:gd name="T48" fmla="*/ 51 w 126"/>
                        <a:gd name="T49" fmla="*/ 76 h 142"/>
                        <a:gd name="T50" fmla="*/ 48 w 126"/>
                        <a:gd name="T51" fmla="*/ 85 h 142"/>
                        <a:gd name="T52" fmla="*/ 90 w 126"/>
                        <a:gd name="T53" fmla="*/ 61 h 142"/>
                        <a:gd name="T54" fmla="*/ 126 w 126"/>
                        <a:gd name="T55" fmla="*/ 52 h 142"/>
                        <a:gd name="T56" fmla="*/ 102 w 126"/>
                        <a:gd name="T57" fmla="*/ 73 h 142"/>
                        <a:gd name="T58" fmla="*/ 90 w 126"/>
                        <a:gd name="T59" fmla="*/ 100 h 142"/>
                        <a:gd name="T60" fmla="*/ 84 w 126"/>
                        <a:gd name="T61" fmla="*/ 91 h 142"/>
                        <a:gd name="T62" fmla="*/ 81 w 126"/>
                        <a:gd name="T63" fmla="*/ 100 h 142"/>
                        <a:gd name="T64" fmla="*/ 90 w 126"/>
                        <a:gd name="T65" fmla="*/ 118 h 142"/>
                        <a:gd name="T66" fmla="*/ 93 w 126"/>
                        <a:gd name="T67" fmla="*/ 109 h 1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</a:cxnLst>
                      <a:rect l="0" t="0" r="r" b="b"/>
                      <a:pathLst>
                        <a:path w="126" h="142">
                          <a:moveTo>
                            <a:pt x="18" y="10"/>
                          </a:moveTo>
                          <a:cubicBezTo>
                            <a:pt x="15" y="11"/>
                            <a:pt x="9" y="10"/>
                            <a:pt x="9" y="13"/>
                          </a:cubicBezTo>
                          <a:cubicBezTo>
                            <a:pt x="9" y="17"/>
                            <a:pt x="15" y="20"/>
                            <a:pt x="18" y="19"/>
                          </a:cubicBezTo>
                          <a:cubicBezTo>
                            <a:pt x="21" y="18"/>
                            <a:pt x="24" y="12"/>
                            <a:pt x="21" y="10"/>
                          </a:cubicBezTo>
                          <a:cubicBezTo>
                            <a:pt x="18" y="8"/>
                            <a:pt x="13" y="12"/>
                            <a:pt x="9" y="13"/>
                          </a:cubicBezTo>
                          <a:cubicBezTo>
                            <a:pt x="9" y="13"/>
                            <a:pt x="3" y="15"/>
                            <a:pt x="0" y="16"/>
                          </a:cubicBezTo>
                          <a:cubicBezTo>
                            <a:pt x="17" y="28"/>
                            <a:pt x="37" y="7"/>
                            <a:pt x="6" y="13"/>
                          </a:cubicBezTo>
                          <a:cubicBezTo>
                            <a:pt x="22" y="18"/>
                            <a:pt x="33" y="23"/>
                            <a:pt x="27" y="1"/>
                          </a:cubicBezTo>
                          <a:cubicBezTo>
                            <a:pt x="23" y="2"/>
                            <a:pt x="17" y="0"/>
                            <a:pt x="15" y="4"/>
                          </a:cubicBezTo>
                          <a:cubicBezTo>
                            <a:pt x="14" y="7"/>
                            <a:pt x="21" y="7"/>
                            <a:pt x="24" y="7"/>
                          </a:cubicBezTo>
                          <a:cubicBezTo>
                            <a:pt x="37" y="9"/>
                            <a:pt x="50" y="9"/>
                            <a:pt x="63" y="10"/>
                          </a:cubicBezTo>
                          <a:cubicBezTo>
                            <a:pt x="64" y="13"/>
                            <a:pt x="63" y="17"/>
                            <a:pt x="66" y="19"/>
                          </a:cubicBezTo>
                          <a:cubicBezTo>
                            <a:pt x="71" y="23"/>
                            <a:pt x="84" y="25"/>
                            <a:pt x="84" y="25"/>
                          </a:cubicBezTo>
                          <a:cubicBezTo>
                            <a:pt x="98" y="47"/>
                            <a:pt x="37" y="39"/>
                            <a:pt x="24" y="40"/>
                          </a:cubicBezTo>
                          <a:cubicBezTo>
                            <a:pt x="27" y="41"/>
                            <a:pt x="30" y="44"/>
                            <a:pt x="33" y="43"/>
                          </a:cubicBezTo>
                          <a:cubicBezTo>
                            <a:pt x="36" y="42"/>
                            <a:pt x="39" y="35"/>
                            <a:pt x="36" y="34"/>
                          </a:cubicBezTo>
                          <a:cubicBezTo>
                            <a:pt x="31" y="32"/>
                            <a:pt x="26" y="36"/>
                            <a:pt x="21" y="37"/>
                          </a:cubicBezTo>
                          <a:cubicBezTo>
                            <a:pt x="28" y="64"/>
                            <a:pt x="38" y="36"/>
                            <a:pt x="18" y="43"/>
                          </a:cubicBezTo>
                          <a:cubicBezTo>
                            <a:pt x="19" y="47"/>
                            <a:pt x="17" y="53"/>
                            <a:pt x="21" y="55"/>
                          </a:cubicBezTo>
                          <a:cubicBezTo>
                            <a:pt x="32" y="60"/>
                            <a:pt x="54" y="40"/>
                            <a:pt x="54" y="40"/>
                          </a:cubicBezTo>
                          <a:cubicBezTo>
                            <a:pt x="65" y="41"/>
                            <a:pt x="78" y="37"/>
                            <a:pt x="87" y="43"/>
                          </a:cubicBezTo>
                          <a:cubicBezTo>
                            <a:pt x="92" y="46"/>
                            <a:pt x="69" y="49"/>
                            <a:pt x="69" y="49"/>
                          </a:cubicBezTo>
                          <a:cubicBezTo>
                            <a:pt x="62" y="71"/>
                            <a:pt x="67" y="63"/>
                            <a:pt x="54" y="76"/>
                          </a:cubicBezTo>
                          <a:cubicBezTo>
                            <a:pt x="51" y="79"/>
                            <a:pt x="63" y="64"/>
                            <a:pt x="60" y="67"/>
                          </a:cubicBezTo>
                          <a:cubicBezTo>
                            <a:pt x="57" y="70"/>
                            <a:pt x="54" y="73"/>
                            <a:pt x="51" y="76"/>
                          </a:cubicBezTo>
                          <a:cubicBezTo>
                            <a:pt x="50" y="79"/>
                            <a:pt x="46" y="87"/>
                            <a:pt x="48" y="85"/>
                          </a:cubicBezTo>
                          <a:cubicBezTo>
                            <a:pt x="74" y="59"/>
                            <a:pt x="43" y="68"/>
                            <a:pt x="90" y="61"/>
                          </a:cubicBezTo>
                          <a:cubicBezTo>
                            <a:pt x="96" y="39"/>
                            <a:pt x="108" y="48"/>
                            <a:pt x="126" y="52"/>
                          </a:cubicBezTo>
                          <a:cubicBezTo>
                            <a:pt x="119" y="63"/>
                            <a:pt x="111" y="64"/>
                            <a:pt x="102" y="73"/>
                          </a:cubicBezTo>
                          <a:cubicBezTo>
                            <a:pt x="99" y="83"/>
                            <a:pt x="93" y="90"/>
                            <a:pt x="90" y="100"/>
                          </a:cubicBezTo>
                          <a:cubicBezTo>
                            <a:pt x="84" y="142"/>
                            <a:pt x="90" y="112"/>
                            <a:pt x="84" y="91"/>
                          </a:cubicBezTo>
                          <a:cubicBezTo>
                            <a:pt x="83" y="88"/>
                            <a:pt x="82" y="97"/>
                            <a:pt x="81" y="100"/>
                          </a:cubicBezTo>
                          <a:cubicBezTo>
                            <a:pt x="82" y="102"/>
                            <a:pt x="86" y="118"/>
                            <a:pt x="90" y="118"/>
                          </a:cubicBezTo>
                          <a:cubicBezTo>
                            <a:pt x="93" y="118"/>
                            <a:pt x="96" y="109"/>
                            <a:pt x="93" y="109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8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797" name="Group 122">
                    <a:extLst>
                      <a:ext uri="{FF2B5EF4-FFF2-40B4-BE49-F238E27FC236}">
                        <a16:creationId xmlns:a16="http://schemas.microsoft.com/office/drawing/2014/main" id="{76C04355-C87C-4727-B9FA-74F65DAF0E4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051" y="6752"/>
                    <a:ext cx="330" cy="387"/>
                    <a:chOff x="5868" y="4424"/>
                    <a:chExt cx="345" cy="449"/>
                  </a:xfrm>
                </p:grpSpPr>
                <p:sp>
                  <p:nvSpPr>
                    <p:cNvPr id="813" name="Freeform 123">
                      <a:extLst>
                        <a:ext uri="{FF2B5EF4-FFF2-40B4-BE49-F238E27FC236}">
                          <a16:creationId xmlns:a16="http://schemas.microsoft.com/office/drawing/2014/main" id="{E18CF8D4-01CD-45A5-A389-D583183FE79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940" y="4449"/>
                      <a:ext cx="273" cy="424"/>
                    </a:xfrm>
                    <a:custGeom>
                      <a:avLst/>
                      <a:gdLst>
                        <a:gd name="T0" fmla="*/ 273 w 273"/>
                        <a:gd name="T1" fmla="*/ 303 h 424"/>
                        <a:gd name="T2" fmla="*/ 189 w 273"/>
                        <a:gd name="T3" fmla="*/ 300 h 424"/>
                        <a:gd name="T4" fmla="*/ 63 w 273"/>
                        <a:gd name="T5" fmla="*/ 390 h 424"/>
                        <a:gd name="T6" fmla="*/ 54 w 273"/>
                        <a:gd name="T7" fmla="*/ 408 h 424"/>
                        <a:gd name="T8" fmla="*/ 9 w 273"/>
                        <a:gd name="T9" fmla="*/ 297 h 424"/>
                        <a:gd name="T10" fmla="*/ 45 w 273"/>
                        <a:gd name="T11" fmla="*/ 411 h 424"/>
                        <a:gd name="T12" fmla="*/ 57 w 273"/>
                        <a:gd name="T13" fmla="*/ 339 h 424"/>
                        <a:gd name="T14" fmla="*/ 54 w 273"/>
                        <a:gd name="T15" fmla="*/ 252 h 424"/>
                        <a:gd name="T16" fmla="*/ 42 w 273"/>
                        <a:gd name="T17" fmla="*/ 219 h 424"/>
                        <a:gd name="T18" fmla="*/ 54 w 273"/>
                        <a:gd name="T19" fmla="*/ 351 h 424"/>
                        <a:gd name="T20" fmla="*/ 54 w 273"/>
                        <a:gd name="T21" fmla="*/ 414 h 424"/>
                        <a:gd name="T22" fmla="*/ 78 w 273"/>
                        <a:gd name="T23" fmla="*/ 291 h 424"/>
                        <a:gd name="T24" fmla="*/ 87 w 273"/>
                        <a:gd name="T25" fmla="*/ 129 h 424"/>
                        <a:gd name="T26" fmla="*/ 51 w 273"/>
                        <a:gd name="T27" fmla="*/ 42 h 424"/>
                        <a:gd name="T28" fmla="*/ 0 w 273"/>
                        <a:gd name="T29" fmla="*/ 0 h 4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</a:cxnLst>
                      <a:rect l="0" t="0" r="r" b="b"/>
                      <a:pathLst>
                        <a:path w="273" h="424">
                          <a:moveTo>
                            <a:pt x="273" y="303"/>
                          </a:moveTo>
                          <a:cubicBezTo>
                            <a:pt x="248" y="294"/>
                            <a:pt x="224" y="286"/>
                            <a:pt x="189" y="300"/>
                          </a:cubicBezTo>
                          <a:cubicBezTo>
                            <a:pt x="154" y="314"/>
                            <a:pt x="85" y="372"/>
                            <a:pt x="63" y="390"/>
                          </a:cubicBezTo>
                          <a:cubicBezTo>
                            <a:pt x="41" y="408"/>
                            <a:pt x="63" y="423"/>
                            <a:pt x="54" y="408"/>
                          </a:cubicBezTo>
                          <a:cubicBezTo>
                            <a:pt x="45" y="393"/>
                            <a:pt x="10" y="297"/>
                            <a:pt x="9" y="297"/>
                          </a:cubicBezTo>
                          <a:cubicBezTo>
                            <a:pt x="8" y="297"/>
                            <a:pt x="37" y="404"/>
                            <a:pt x="45" y="411"/>
                          </a:cubicBezTo>
                          <a:cubicBezTo>
                            <a:pt x="53" y="418"/>
                            <a:pt x="56" y="365"/>
                            <a:pt x="57" y="339"/>
                          </a:cubicBezTo>
                          <a:cubicBezTo>
                            <a:pt x="58" y="313"/>
                            <a:pt x="56" y="272"/>
                            <a:pt x="54" y="252"/>
                          </a:cubicBezTo>
                          <a:cubicBezTo>
                            <a:pt x="52" y="232"/>
                            <a:pt x="42" y="203"/>
                            <a:pt x="42" y="219"/>
                          </a:cubicBezTo>
                          <a:cubicBezTo>
                            <a:pt x="42" y="235"/>
                            <a:pt x="52" y="319"/>
                            <a:pt x="54" y="351"/>
                          </a:cubicBezTo>
                          <a:cubicBezTo>
                            <a:pt x="56" y="383"/>
                            <a:pt x="50" y="424"/>
                            <a:pt x="54" y="414"/>
                          </a:cubicBezTo>
                          <a:cubicBezTo>
                            <a:pt x="58" y="404"/>
                            <a:pt x="73" y="338"/>
                            <a:pt x="78" y="291"/>
                          </a:cubicBezTo>
                          <a:cubicBezTo>
                            <a:pt x="83" y="244"/>
                            <a:pt x="91" y="170"/>
                            <a:pt x="87" y="129"/>
                          </a:cubicBezTo>
                          <a:cubicBezTo>
                            <a:pt x="83" y="88"/>
                            <a:pt x="65" y="63"/>
                            <a:pt x="51" y="42"/>
                          </a:cubicBezTo>
                          <a:cubicBezTo>
                            <a:pt x="37" y="21"/>
                            <a:pt x="18" y="10"/>
                            <a:pt x="0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339966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14" name="Freeform 124">
                      <a:extLst>
                        <a:ext uri="{FF2B5EF4-FFF2-40B4-BE49-F238E27FC236}">
                          <a16:creationId xmlns:a16="http://schemas.microsoft.com/office/drawing/2014/main" id="{1A0169CD-9438-4EBA-9225-66F01AC3ED1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721879">
                      <a:off x="5868" y="4424"/>
                      <a:ext cx="126" cy="142"/>
                    </a:xfrm>
                    <a:custGeom>
                      <a:avLst/>
                      <a:gdLst>
                        <a:gd name="T0" fmla="*/ 18 w 126"/>
                        <a:gd name="T1" fmla="*/ 10 h 142"/>
                        <a:gd name="T2" fmla="*/ 9 w 126"/>
                        <a:gd name="T3" fmla="*/ 13 h 142"/>
                        <a:gd name="T4" fmla="*/ 18 w 126"/>
                        <a:gd name="T5" fmla="*/ 19 h 142"/>
                        <a:gd name="T6" fmla="*/ 21 w 126"/>
                        <a:gd name="T7" fmla="*/ 10 h 142"/>
                        <a:gd name="T8" fmla="*/ 9 w 126"/>
                        <a:gd name="T9" fmla="*/ 13 h 142"/>
                        <a:gd name="T10" fmla="*/ 0 w 126"/>
                        <a:gd name="T11" fmla="*/ 16 h 142"/>
                        <a:gd name="T12" fmla="*/ 6 w 126"/>
                        <a:gd name="T13" fmla="*/ 13 h 142"/>
                        <a:gd name="T14" fmla="*/ 27 w 126"/>
                        <a:gd name="T15" fmla="*/ 1 h 142"/>
                        <a:gd name="T16" fmla="*/ 15 w 126"/>
                        <a:gd name="T17" fmla="*/ 4 h 142"/>
                        <a:gd name="T18" fmla="*/ 24 w 126"/>
                        <a:gd name="T19" fmla="*/ 7 h 142"/>
                        <a:gd name="T20" fmla="*/ 63 w 126"/>
                        <a:gd name="T21" fmla="*/ 10 h 142"/>
                        <a:gd name="T22" fmla="*/ 66 w 126"/>
                        <a:gd name="T23" fmla="*/ 19 h 142"/>
                        <a:gd name="T24" fmla="*/ 84 w 126"/>
                        <a:gd name="T25" fmla="*/ 25 h 142"/>
                        <a:gd name="T26" fmla="*/ 24 w 126"/>
                        <a:gd name="T27" fmla="*/ 40 h 142"/>
                        <a:gd name="T28" fmla="*/ 33 w 126"/>
                        <a:gd name="T29" fmla="*/ 43 h 142"/>
                        <a:gd name="T30" fmla="*/ 36 w 126"/>
                        <a:gd name="T31" fmla="*/ 34 h 142"/>
                        <a:gd name="T32" fmla="*/ 21 w 126"/>
                        <a:gd name="T33" fmla="*/ 37 h 142"/>
                        <a:gd name="T34" fmla="*/ 18 w 126"/>
                        <a:gd name="T35" fmla="*/ 43 h 142"/>
                        <a:gd name="T36" fmla="*/ 21 w 126"/>
                        <a:gd name="T37" fmla="*/ 55 h 142"/>
                        <a:gd name="T38" fmla="*/ 54 w 126"/>
                        <a:gd name="T39" fmla="*/ 40 h 142"/>
                        <a:gd name="T40" fmla="*/ 87 w 126"/>
                        <a:gd name="T41" fmla="*/ 43 h 142"/>
                        <a:gd name="T42" fmla="*/ 69 w 126"/>
                        <a:gd name="T43" fmla="*/ 49 h 142"/>
                        <a:gd name="T44" fmla="*/ 54 w 126"/>
                        <a:gd name="T45" fmla="*/ 76 h 142"/>
                        <a:gd name="T46" fmla="*/ 60 w 126"/>
                        <a:gd name="T47" fmla="*/ 67 h 142"/>
                        <a:gd name="T48" fmla="*/ 51 w 126"/>
                        <a:gd name="T49" fmla="*/ 76 h 142"/>
                        <a:gd name="T50" fmla="*/ 48 w 126"/>
                        <a:gd name="T51" fmla="*/ 85 h 142"/>
                        <a:gd name="T52" fmla="*/ 90 w 126"/>
                        <a:gd name="T53" fmla="*/ 61 h 142"/>
                        <a:gd name="T54" fmla="*/ 126 w 126"/>
                        <a:gd name="T55" fmla="*/ 52 h 142"/>
                        <a:gd name="T56" fmla="*/ 102 w 126"/>
                        <a:gd name="T57" fmla="*/ 73 h 142"/>
                        <a:gd name="T58" fmla="*/ 90 w 126"/>
                        <a:gd name="T59" fmla="*/ 100 h 142"/>
                        <a:gd name="T60" fmla="*/ 84 w 126"/>
                        <a:gd name="T61" fmla="*/ 91 h 142"/>
                        <a:gd name="T62" fmla="*/ 81 w 126"/>
                        <a:gd name="T63" fmla="*/ 100 h 142"/>
                        <a:gd name="T64" fmla="*/ 90 w 126"/>
                        <a:gd name="T65" fmla="*/ 118 h 142"/>
                        <a:gd name="T66" fmla="*/ 93 w 126"/>
                        <a:gd name="T67" fmla="*/ 109 h 1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</a:cxnLst>
                      <a:rect l="0" t="0" r="r" b="b"/>
                      <a:pathLst>
                        <a:path w="126" h="142">
                          <a:moveTo>
                            <a:pt x="18" y="10"/>
                          </a:moveTo>
                          <a:cubicBezTo>
                            <a:pt x="15" y="11"/>
                            <a:pt x="9" y="10"/>
                            <a:pt x="9" y="13"/>
                          </a:cubicBezTo>
                          <a:cubicBezTo>
                            <a:pt x="9" y="17"/>
                            <a:pt x="15" y="20"/>
                            <a:pt x="18" y="19"/>
                          </a:cubicBezTo>
                          <a:cubicBezTo>
                            <a:pt x="21" y="18"/>
                            <a:pt x="24" y="12"/>
                            <a:pt x="21" y="10"/>
                          </a:cubicBezTo>
                          <a:cubicBezTo>
                            <a:pt x="18" y="8"/>
                            <a:pt x="13" y="12"/>
                            <a:pt x="9" y="13"/>
                          </a:cubicBezTo>
                          <a:cubicBezTo>
                            <a:pt x="9" y="13"/>
                            <a:pt x="3" y="15"/>
                            <a:pt x="0" y="16"/>
                          </a:cubicBezTo>
                          <a:cubicBezTo>
                            <a:pt x="17" y="28"/>
                            <a:pt x="37" y="7"/>
                            <a:pt x="6" y="13"/>
                          </a:cubicBezTo>
                          <a:cubicBezTo>
                            <a:pt x="22" y="18"/>
                            <a:pt x="33" y="23"/>
                            <a:pt x="27" y="1"/>
                          </a:cubicBezTo>
                          <a:cubicBezTo>
                            <a:pt x="23" y="2"/>
                            <a:pt x="17" y="0"/>
                            <a:pt x="15" y="4"/>
                          </a:cubicBezTo>
                          <a:cubicBezTo>
                            <a:pt x="14" y="7"/>
                            <a:pt x="21" y="7"/>
                            <a:pt x="24" y="7"/>
                          </a:cubicBezTo>
                          <a:cubicBezTo>
                            <a:pt x="37" y="9"/>
                            <a:pt x="50" y="9"/>
                            <a:pt x="63" y="10"/>
                          </a:cubicBezTo>
                          <a:cubicBezTo>
                            <a:pt x="64" y="13"/>
                            <a:pt x="63" y="17"/>
                            <a:pt x="66" y="19"/>
                          </a:cubicBezTo>
                          <a:cubicBezTo>
                            <a:pt x="71" y="23"/>
                            <a:pt x="84" y="25"/>
                            <a:pt x="84" y="25"/>
                          </a:cubicBezTo>
                          <a:cubicBezTo>
                            <a:pt x="98" y="47"/>
                            <a:pt x="37" y="39"/>
                            <a:pt x="24" y="40"/>
                          </a:cubicBezTo>
                          <a:cubicBezTo>
                            <a:pt x="27" y="41"/>
                            <a:pt x="30" y="44"/>
                            <a:pt x="33" y="43"/>
                          </a:cubicBezTo>
                          <a:cubicBezTo>
                            <a:pt x="36" y="42"/>
                            <a:pt x="39" y="35"/>
                            <a:pt x="36" y="34"/>
                          </a:cubicBezTo>
                          <a:cubicBezTo>
                            <a:pt x="31" y="32"/>
                            <a:pt x="26" y="36"/>
                            <a:pt x="21" y="37"/>
                          </a:cubicBezTo>
                          <a:cubicBezTo>
                            <a:pt x="28" y="64"/>
                            <a:pt x="38" y="36"/>
                            <a:pt x="18" y="43"/>
                          </a:cubicBezTo>
                          <a:cubicBezTo>
                            <a:pt x="19" y="47"/>
                            <a:pt x="17" y="53"/>
                            <a:pt x="21" y="55"/>
                          </a:cubicBezTo>
                          <a:cubicBezTo>
                            <a:pt x="32" y="60"/>
                            <a:pt x="54" y="40"/>
                            <a:pt x="54" y="40"/>
                          </a:cubicBezTo>
                          <a:cubicBezTo>
                            <a:pt x="65" y="41"/>
                            <a:pt x="78" y="37"/>
                            <a:pt x="87" y="43"/>
                          </a:cubicBezTo>
                          <a:cubicBezTo>
                            <a:pt x="92" y="46"/>
                            <a:pt x="69" y="49"/>
                            <a:pt x="69" y="49"/>
                          </a:cubicBezTo>
                          <a:cubicBezTo>
                            <a:pt x="62" y="71"/>
                            <a:pt x="67" y="63"/>
                            <a:pt x="54" y="76"/>
                          </a:cubicBezTo>
                          <a:cubicBezTo>
                            <a:pt x="51" y="79"/>
                            <a:pt x="63" y="64"/>
                            <a:pt x="60" y="67"/>
                          </a:cubicBezTo>
                          <a:cubicBezTo>
                            <a:pt x="57" y="70"/>
                            <a:pt x="54" y="73"/>
                            <a:pt x="51" y="76"/>
                          </a:cubicBezTo>
                          <a:cubicBezTo>
                            <a:pt x="50" y="79"/>
                            <a:pt x="46" y="87"/>
                            <a:pt x="48" y="85"/>
                          </a:cubicBezTo>
                          <a:cubicBezTo>
                            <a:pt x="74" y="59"/>
                            <a:pt x="43" y="68"/>
                            <a:pt x="90" y="61"/>
                          </a:cubicBezTo>
                          <a:cubicBezTo>
                            <a:pt x="96" y="39"/>
                            <a:pt x="108" y="48"/>
                            <a:pt x="126" y="52"/>
                          </a:cubicBezTo>
                          <a:cubicBezTo>
                            <a:pt x="119" y="63"/>
                            <a:pt x="111" y="64"/>
                            <a:pt x="102" y="73"/>
                          </a:cubicBezTo>
                          <a:cubicBezTo>
                            <a:pt x="99" y="83"/>
                            <a:pt x="93" y="90"/>
                            <a:pt x="90" y="100"/>
                          </a:cubicBezTo>
                          <a:cubicBezTo>
                            <a:pt x="84" y="142"/>
                            <a:pt x="90" y="112"/>
                            <a:pt x="84" y="91"/>
                          </a:cubicBezTo>
                          <a:cubicBezTo>
                            <a:pt x="83" y="88"/>
                            <a:pt x="82" y="97"/>
                            <a:pt x="81" y="100"/>
                          </a:cubicBezTo>
                          <a:cubicBezTo>
                            <a:pt x="82" y="102"/>
                            <a:pt x="86" y="118"/>
                            <a:pt x="90" y="118"/>
                          </a:cubicBezTo>
                          <a:cubicBezTo>
                            <a:pt x="93" y="118"/>
                            <a:pt x="96" y="109"/>
                            <a:pt x="93" y="109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8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798" name="Group 125">
                    <a:extLst>
                      <a:ext uri="{FF2B5EF4-FFF2-40B4-BE49-F238E27FC236}">
                        <a16:creationId xmlns:a16="http://schemas.microsoft.com/office/drawing/2014/main" id="{C6738024-0554-48A4-98DB-B2CC04B3089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flipH="1">
                    <a:off x="6281" y="6740"/>
                    <a:ext cx="330" cy="387"/>
                    <a:chOff x="5868" y="4424"/>
                    <a:chExt cx="345" cy="449"/>
                  </a:xfrm>
                </p:grpSpPr>
                <p:sp>
                  <p:nvSpPr>
                    <p:cNvPr id="811" name="Freeform 126">
                      <a:extLst>
                        <a:ext uri="{FF2B5EF4-FFF2-40B4-BE49-F238E27FC236}">
                          <a16:creationId xmlns:a16="http://schemas.microsoft.com/office/drawing/2014/main" id="{E665BC3C-5FAA-4DF6-8B04-A5F13942C5D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940" y="4449"/>
                      <a:ext cx="273" cy="424"/>
                    </a:xfrm>
                    <a:custGeom>
                      <a:avLst/>
                      <a:gdLst>
                        <a:gd name="T0" fmla="*/ 273 w 273"/>
                        <a:gd name="T1" fmla="*/ 303 h 424"/>
                        <a:gd name="T2" fmla="*/ 189 w 273"/>
                        <a:gd name="T3" fmla="*/ 300 h 424"/>
                        <a:gd name="T4" fmla="*/ 63 w 273"/>
                        <a:gd name="T5" fmla="*/ 390 h 424"/>
                        <a:gd name="T6" fmla="*/ 54 w 273"/>
                        <a:gd name="T7" fmla="*/ 408 h 424"/>
                        <a:gd name="T8" fmla="*/ 9 w 273"/>
                        <a:gd name="T9" fmla="*/ 297 h 424"/>
                        <a:gd name="T10" fmla="*/ 45 w 273"/>
                        <a:gd name="T11" fmla="*/ 411 h 424"/>
                        <a:gd name="T12" fmla="*/ 57 w 273"/>
                        <a:gd name="T13" fmla="*/ 339 h 424"/>
                        <a:gd name="T14" fmla="*/ 54 w 273"/>
                        <a:gd name="T15" fmla="*/ 252 h 424"/>
                        <a:gd name="T16" fmla="*/ 42 w 273"/>
                        <a:gd name="T17" fmla="*/ 219 h 424"/>
                        <a:gd name="T18" fmla="*/ 54 w 273"/>
                        <a:gd name="T19" fmla="*/ 351 h 424"/>
                        <a:gd name="T20" fmla="*/ 54 w 273"/>
                        <a:gd name="T21" fmla="*/ 414 h 424"/>
                        <a:gd name="T22" fmla="*/ 78 w 273"/>
                        <a:gd name="T23" fmla="*/ 291 h 424"/>
                        <a:gd name="T24" fmla="*/ 87 w 273"/>
                        <a:gd name="T25" fmla="*/ 129 h 424"/>
                        <a:gd name="T26" fmla="*/ 51 w 273"/>
                        <a:gd name="T27" fmla="*/ 42 h 424"/>
                        <a:gd name="T28" fmla="*/ 0 w 273"/>
                        <a:gd name="T29" fmla="*/ 0 h 4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</a:cxnLst>
                      <a:rect l="0" t="0" r="r" b="b"/>
                      <a:pathLst>
                        <a:path w="273" h="424">
                          <a:moveTo>
                            <a:pt x="273" y="303"/>
                          </a:moveTo>
                          <a:cubicBezTo>
                            <a:pt x="248" y="294"/>
                            <a:pt x="224" y="286"/>
                            <a:pt x="189" y="300"/>
                          </a:cubicBezTo>
                          <a:cubicBezTo>
                            <a:pt x="154" y="314"/>
                            <a:pt x="85" y="372"/>
                            <a:pt x="63" y="390"/>
                          </a:cubicBezTo>
                          <a:cubicBezTo>
                            <a:pt x="41" y="408"/>
                            <a:pt x="63" y="423"/>
                            <a:pt x="54" y="408"/>
                          </a:cubicBezTo>
                          <a:cubicBezTo>
                            <a:pt x="45" y="393"/>
                            <a:pt x="10" y="297"/>
                            <a:pt x="9" y="297"/>
                          </a:cubicBezTo>
                          <a:cubicBezTo>
                            <a:pt x="8" y="297"/>
                            <a:pt x="37" y="404"/>
                            <a:pt x="45" y="411"/>
                          </a:cubicBezTo>
                          <a:cubicBezTo>
                            <a:pt x="53" y="418"/>
                            <a:pt x="56" y="365"/>
                            <a:pt x="57" y="339"/>
                          </a:cubicBezTo>
                          <a:cubicBezTo>
                            <a:pt x="58" y="313"/>
                            <a:pt x="56" y="272"/>
                            <a:pt x="54" y="252"/>
                          </a:cubicBezTo>
                          <a:cubicBezTo>
                            <a:pt x="52" y="232"/>
                            <a:pt x="42" y="203"/>
                            <a:pt x="42" y="219"/>
                          </a:cubicBezTo>
                          <a:cubicBezTo>
                            <a:pt x="42" y="235"/>
                            <a:pt x="52" y="319"/>
                            <a:pt x="54" y="351"/>
                          </a:cubicBezTo>
                          <a:cubicBezTo>
                            <a:pt x="56" y="383"/>
                            <a:pt x="50" y="424"/>
                            <a:pt x="54" y="414"/>
                          </a:cubicBezTo>
                          <a:cubicBezTo>
                            <a:pt x="58" y="404"/>
                            <a:pt x="73" y="338"/>
                            <a:pt x="78" y="291"/>
                          </a:cubicBezTo>
                          <a:cubicBezTo>
                            <a:pt x="83" y="244"/>
                            <a:pt x="91" y="170"/>
                            <a:pt x="87" y="129"/>
                          </a:cubicBezTo>
                          <a:cubicBezTo>
                            <a:pt x="83" y="88"/>
                            <a:pt x="65" y="63"/>
                            <a:pt x="51" y="42"/>
                          </a:cubicBezTo>
                          <a:cubicBezTo>
                            <a:pt x="37" y="21"/>
                            <a:pt x="18" y="10"/>
                            <a:pt x="0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339966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12" name="Freeform 127">
                      <a:extLst>
                        <a:ext uri="{FF2B5EF4-FFF2-40B4-BE49-F238E27FC236}">
                          <a16:creationId xmlns:a16="http://schemas.microsoft.com/office/drawing/2014/main" id="{1E07EB8F-91F8-4B7C-AB75-3F5B7E5D5C5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721879">
                      <a:off x="5868" y="4424"/>
                      <a:ext cx="126" cy="142"/>
                    </a:xfrm>
                    <a:custGeom>
                      <a:avLst/>
                      <a:gdLst>
                        <a:gd name="T0" fmla="*/ 18 w 126"/>
                        <a:gd name="T1" fmla="*/ 10 h 142"/>
                        <a:gd name="T2" fmla="*/ 9 w 126"/>
                        <a:gd name="T3" fmla="*/ 13 h 142"/>
                        <a:gd name="T4" fmla="*/ 18 w 126"/>
                        <a:gd name="T5" fmla="*/ 19 h 142"/>
                        <a:gd name="T6" fmla="*/ 21 w 126"/>
                        <a:gd name="T7" fmla="*/ 10 h 142"/>
                        <a:gd name="T8" fmla="*/ 9 w 126"/>
                        <a:gd name="T9" fmla="*/ 13 h 142"/>
                        <a:gd name="T10" fmla="*/ 0 w 126"/>
                        <a:gd name="T11" fmla="*/ 16 h 142"/>
                        <a:gd name="T12" fmla="*/ 6 w 126"/>
                        <a:gd name="T13" fmla="*/ 13 h 142"/>
                        <a:gd name="T14" fmla="*/ 27 w 126"/>
                        <a:gd name="T15" fmla="*/ 1 h 142"/>
                        <a:gd name="T16" fmla="*/ 15 w 126"/>
                        <a:gd name="T17" fmla="*/ 4 h 142"/>
                        <a:gd name="T18" fmla="*/ 24 w 126"/>
                        <a:gd name="T19" fmla="*/ 7 h 142"/>
                        <a:gd name="T20" fmla="*/ 63 w 126"/>
                        <a:gd name="T21" fmla="*/ 10 h 142"/>
                        <a:gd name="T22" fmla="*/ 66 w 126"/>
                        <a:gd name="T23" fmla="*/ 19 h 142"/>
                        <a:gd name="T24" fmla="*/ 84 w 126"/>
                        <a:gd name="T25" fmla="*/ 25 h 142"/>
                        <a:gd name="T26" fmla="*/ 24 w 126"/>
                        <a:gd name="T27" fmla="*/ 40 h 142"/>
                        <a:gd name="T28" fmla="*/ 33 w 126"/>
                        <a:gd name="T29" fmla="*/ 43 h 142"/>
                        <a:gd name="T30" fmla="*/ 36 w 126"/>
                        <a:gd name="T31" fmla="*/ 34 h 142"/>
                        <a:gd name="T32" fmla="*/ 21 w 126"/>
                        <a:gd name="T33" fmla="*/ 37 h 142"/>
                        <a:gd name="T34" fmla="*/ 18 w 126"/>
                        <a:gd name="T35" fmla="*/ 43 h 142"/>
                        <a:gd name="T36" fmla="*/ 21 w 126"/>
                        <a:gd name="T37" fmla="*/ 55 h 142"/>
                        <a:gd name="T38" fmla="*/ 54 w 126"/>
                        <a:gd name="T39" fmla="*/ 40 h 142"/>
                        <a:gd name="T40" fmla="*/ 87 w 126"/>
                        <a:gd name="T41" fmla="*/ 43 h 142"/>
                        <a:gd name="T42" fmla="*/ 69 w 126"/>
                        <a:gd name="T43" fmla="*/ 49 h 142"/>
                        <a:gd name="T44" fmla="*/ 54 w 126"/>
                        <a:gd name="T45" fmla="*/ 76 h 142"/>
                        <a:gd name="T46" fmla="*/ 60 w 126"/>
                        <a:gd name="T47" fmla="*/ 67 h 142"/>
                        <a:gd name="T48" fmla="*/ 51 w 126"/>
                        <a:gd name="T49" fmla="*/ 76 h 142"/>
                        <a:gd name="T50" fmla="*/ 48 w 126"/>
                        <a:gd name="T51" fmla="*/ 85 h 142"/>
                        <a:gd name="T52" fmla="*/ 90 w 126"/>
                        <a:gd name="T53" fmla="*/ 61 h 142"/>
                        <a:gd name="T54" fmla="*/ 126 w 126"/>
                        <a:gd name="T55" fmla="*/ 52 h 142"/>
                        <a:gd name="T56" fmla="*/ 102 w 126"/>
                        <a:gd name="T57" fmla="*/ 73 h 142"/>
                        <a:gd name="T58" fmla="*/ 90 w 126"/>
                        <a:gd name="T59" fmla="*/ 100 h 142"/>
                        <a:gd name="T60" fmla="*/ 84 w 126"/>
                        <a:gd name="T61" fmla="*/ 91 h 142"/>
                        <a:gd name="T62" fmla="*/ 81 w 126"/>
                        <a:gd name="T63" fmla="*/ 100 h 142"/>
                        <a:gd name="T64" fmla="*/ 90 w 126"/>
                        <a:gd name="T65" fmla="*/ 118 h 142"/>
                        <a:gd name="T66" fmla="*/ 93 w 126"/>
                        <a:gd name="T67" fmla="*/ 109 h 1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</a:cxnLst>
                      <a:rect l="0" t="0" r="r" b="b"/>
                      <a:pathLst>
                        <a:path w="126" h="142">
                          <a:moveTo>
                            <a:pt x="18" y="10"/>
                          </a:moveTo>
                          <a:cubicBezTo>
                            <a:pt x="15" y="11"/>
                            <a:pt x="9" y="10"/>
                            <a:pt x="9" y="13"/>
                          </a:cubicBezTo>
                          <a:cubicBezTo>
                            <a:pt x="9" y="17"/>
                            <a:pt x="15" y="20"/>
                            <a:pt x="18" y="19"/>
                          </a:cubicBezTo>
                          <a:cubicBezTo>
                            <a:pt x="21" y="18"/>
                            <a:pt x="24" y="12"/>
                            <a:pt x="21" y="10"/>
                          </a:cubicBezTo>
                          <a:cubicBezTo>
                            <a:pt x="18" y="8"/>
                            <a:pt x="13" y="12"/>
                            <a:pt x="9" y="13"/>
                          </a:cubicBezTo>
                          <a:cubicBezTo>
                            <a:pt x="9" y="13"/>
                            <a:pt x="3" y="15"/>
                            <a:pt x="0" y="16"/>
                          </a:cubicBezTo>
                          <a:cubicBezTo>
                            <a:pt x="17" y="28"/>
                            <a:pt x="37" y="7"/>
                            <a:pt x="6" y="13"/>
                          </a:cubicBezTo>
                          <a:cubicBezTo>
                            <a:pt x="22" y="18"/>
                            <a:pt x="33" y="23"/>
                            <a:pt x="27" y="1"/>
                          </a:cubicBezTo>
                          <a:cubicBezTo>
                            <a:pt x="23" y="2"/>
                            <a:pt x="17" y="0"/>
                            <a:pt x="15" y="4"/>
                          </a:cubicBezTo>
                          <a:cubicBezTo>
                            <a:pt x="14" y="7"/>
                            <a:pt x="21" y="7"/>
                            <a:pt x="24" y="7"/>
                          </a:cubicBezTo>
                          <a:cubicBezTo>
                            <a:pt x="37" y="9"/>
                            <a:pt x="50" y="9"/>
                            <a:pt x="63" y="10"/>
                          </a:cubicBezTo>
                          <a:cubicBezTo>
                            <a:pt x="64" y="13"/>
                            <a:pt x="63" y="17"/>
                            <a:pt x="66" y="19"/>
                          </a:cubicBezTo>
                          <a:cubicBezTo>
                            <a:pt x="71" y="23"/>
                            <a:pt x="84" y="25"/>
                            <a:pt x="84" y="25"/>
                          </a:cubicBezTo>
                          <a:cubicBezTo>
                            <a:pt x="98" y="47"/>
                            <a:pt x="37" y="39"/>
                            <a:pt x="24" y="40"/>
                          </a:cubicBezTo>
                          <a:cubicBezTo>
                            <a:pt x="27" y="41"/>
                            <a:pt x="30" y="44"/>
                            <a:pt x="33" y="43"/>
                          </a:cubicBezTo>
                          <a:cubicBezTo>
                            <a:pt x="36" y="42"/>
                            <a:pt x="39" y="35"/>
                            <a:pt x="36" y="34"/>
                          </a:cubicBezTo>
                          <a:cubicBezTo>
                            <a:pt x="31" y="32"/>
                            <a:pt x="26" y="36"/>
                            <a:pt x="21" y="37"/>
                          </a:cubicBezTo>
                          <a:cubicBezTo>
                            <a:pt x="28" y="64"/>
                            <a:pt x="38" y="36"/>
                            <a:pt x="18" y="43"/>
                          </a:cubicBezTo>
                          <a:cubicBezTo>
                            <a:pt x="19" y="47"/>
                            <a:pt x="17" y="53"/>
                            <a:pt x="21" y="55"/>
                          </a:cubicBezTo>
                          <a:cubicBezTo>
                            <a:pt x="32" y="60"/>
                            <a:pt x="54" y="40"/>
                            <a:pt x="54" y="40"/>
                          </a:cubicBezTo>
                          <a:cubicBezTo>
                            <a:pt x="65" y="41"/>
                            <a:pt x="78" y="37"/>
                            <a:pt x="87" y="43"/>
                          </a:cubicBezTo>
                          <a:cubicBezTo>
                            <a:pt x="92" y="46"/>
                            <a:pt x="69" y="49"/>
                            <a:pt x="69" y="49"/>
                          </a:cubicBezTo>
                          <a:cubicBezTo>
                            <a:pt x="62" y="71"/>
                            <a:pt x="67" y="63"/>
                            <a:pt x="54" y="76"/>
                          </a:cubicBezTo>
                          <a:cubicBezTo>
                            <a:pt x="51" y="79"/>
                            <a:pt x="63" y="64"/>
                            <a:pt x="60" y="67"/>
                          </a:cubicBezTo>
                          <a:cubicBezTo>
                            <a:pt x="57" y="70"/>
                            <a:pt x="54" y="73"/>
                            <a:pt x="51" y="76"/>
                          </a:cubicBezTo>
                          <a:cubicBezTo>
                            <a:pt x="50" y="79"/>
                            <a:pt x="46" y="87"/>
                            <a:pt x="48" y="85"/>
                          </a:cubicBezTo>
                          <a:cubicBezTo>
                            <a:pt x="74" y="59"/>
                            <a:pt x="43" y="68"/>
                            <a:pt x="90" y="61"/>
                          </a:cubicBezTo>
                          <a:cubicBezTo>
                            <a:pt x="96" y="39"/>
                            <a:pt x="108" y="48"/>
                            <a:pt x="126" y="52"/>
                          </a:cubicBezTo>
                          <a:cubicBezTo>
                            <a:pt x="119" y="63"/>
                            <a:pt x="111" y="64"/>
                            <a:pt x="102" y="73"/>
                          </a:cubicBezTo>
                          <a:cubicBezTo>
                            <a:pt x="99" y="83"/>
                            <a:pt x="93" y="90"/>
                            <a:pt x="90" y="100"/>
                          </a:cubicBezTo>
                          <a:cubicBezTo>
                            <a:pt x="84" y="142"/>
                            <a:pt x="90" y="112"/>
                            <a:pt x="84" y="91"/>
                          </a:cubicBezTo>
                          <a:cubicBezTo>
                            <a:pt x="83" y="88"/>
                            <a:pt x="82" y="97"/>
                            <a:pt x="81" y="100"/>
                          </a:cubicBezTo>
                          <a:cubicBezTo>
                            <a:pt x="82" y="102"/>
                            <a:pt x="86" y="118"/>
                            <a:pt x="90" y="118"/>
                          </a:cubicBezTo>
                          <a:cubicBezTo>
                            <a:pt x="93" y="118"/>
                            <a:pt x="96" y="109"/>
                            <a:pt x="93" y="109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8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799" name="Group 128">
                    <a:extLst>
                      <a:ext uri="{FF2B5EF4-FFF2-40B4-BE49-F238E27FC236}">
                        <a16:creationId xmlns:a16="http://schemas.microsoft.com/office/drawing/2014/main" id="{393D2A52-18C1-46C7-A7D1-8F657EB54F8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948" y="6652"/>
                    <a:ext cx="330" cy="387"/>
                    <a:chOff x="5868" y="4424"/>
                    <a:chExt cx="345" cy="449"/>
                  </a:xfrm>
                </p:grpSpPr>
                <p:sp>
                  <p:nvSpPr>
                    <p:cNvPr id="809" name="Freeform 129">
                      <a:extLst>
                        <a:ext uri="{FF2B5EF4-FFF2-40B4-BE49-F238E27FC236}">
                          <a16:creationId xmlns:a16="http://schemas.microsoft.com/office/drawing/2014/main" id="{7EED4638-F40C-4DA5-B86B-90E98E1D980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940" y="4449"/>
                      <a:ext cx="273" cy="424"/>
                    </a:xfrm>
                    <a:custGeom>
                      <a:avLst/>
                      <a:gdLst>
                        <a:gd name="T0" fmla="*/ 273 w 273"/>
                        <a:gd name="T1" fmla="*/ 303 h 424"/>
                        <a:gd name="T2" fmla="*/ 189 w 273"/>
                        <a:gd name="T3" fmla="*/ 300 h 424"/>
                        <a:gd name="T4" fmla="*/ 63 w 273"/>
                        <a:gd name="T5" fmla="*/ 390 h 424"/>
                        <a:gd name="T6" fmla="*/ 54 w 273"/>
                        <a:gd name="T7" fmla="*/ 408 h 424"/>
                        <a:gd name="T8" fmla="*/ 9 w 273"/>
                        <a:gd name="T9" fmla="*/ 297 h 424"/>
                        <a:gd name="T10" fmla="*/ 45 w 273"/>
                        <a:gd name="T11" fmla="*/ 411 h 424"/>
                        <a:gd name="T12" fmla="*/ 57 w 273"/>
                        <a:gd name="T13" fmla="*/ 339 h 424"/>
                        <a:gd name="T14" fmla="*/ 54 w 273"/>
                        <a:gd name="T15" fmla="*/ 252 h 424"/>
                        <a:gd name="T16" fmla="*/ 42 w 273"/>
                        <a:gd name="T17" fmla="*/ 219 h 424"/>
                        <a:gd name="T18" fmla="*/ 54 w 273"/>
                        <a:gd name="T19" fmla="*/ 351 h 424"/>
                        <a:gd name="T20" fmla="*/ 54 w 273"/>
                        <a:gd name="T21" fmla="*/ 414 h 424"/>
                        <a:gd name="T22" fmla="*/ 78 w 273"/>
                        <a:gd name="T23" fmla="*/ 291 h 424"/>
                        <a:gd name="T24" fmla="*/ 87 w 273"/>
                        <a:gd name="T25" fmla="*/ 129 h 424"/>
                        <a:gd name="T26" fmla="*/ 51 w 273"/>
                        <a:gd name="T27" fmla="*/ 42 h 424"/>
                        <a:gd name="T28" fmla="*/ 0 w 273"/>
                        <a:gd name="T29" fmla="*/ 0 h 4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</a:cxnLst>
                      <a:rect l="0" t="0" r="r" b="b"/>
                      <a:pathLst>
                        <a:path w="273" h="424">
                          <a:moveTo>
                            <a:pt x="273" y="303"/>
                          </a:moveTo>
                          <a:cubicBezTo>
                            <a:pt x="248" y="294"/>
                            <a:pt x="224" y="286"/>
                            <a:pt x="189" y="300"/>
                          </a:cubicBezTo>
                          <a:cubicBezTo>
                            <a:pt x="154" y="314"/>
                            <a:pt x="85" y="372"/>
                            <a:pt x="63" y="390"/>
                          </a:cubicBezTo>
                          <a:cubicBezTo>
                            <a:pt x="41" y="408"/>
                            <a:pt x="63" y="423"/>
                            <a:pt x="54" y="408"/>
                          </a:cubicBezTo>
                          <a:cubicBezTo>
                            <a:pt x="45" y="393"/>
                            <a:pt x="10" y="297"/>
                            <a:pt x="9" y="297"/>
                          </a:cubicBezTo>
                          <a:cubicBezTo>
                            <a:pt x="8" y="297"/>
                            <a:pt x="37" y="404"/>
                            <a:pt x="45" y="411"/>
                          </a:cubicBezTo>
                          <a:cubicBezTo>
                            <a:pt x="53" y="418"/>
                            <a:pt x="56" y="365"/>
                            <a:pt x="57" y="339"/>
                          </a:cubicBezTo>
                          <a:cubicBezTo>
                            <a:pt x="58" y="313"/>
                            <a:pt x="56" y="272"/>
                            <a:pt x="54" y="252"/>
                          </a:cubicBezTo>
                          <a:cubicBezTo>
                            <a:pt x="52" y="232"/>
                            <a:pt x="42" y="203"/>
                            <a:pt x="42" y="219"/>
                          </a:cubicBezTo>
                          <a:cubicBezTo>
                            <a:pt x="42" y="235"/>
                            <a:pt x="52" y="319"/>
                            <a:pt x="54" y="351"/>
                          </a:cubicBezTo>
                          <a:cubicBezTo>
                            <a:pt x="56" y="383"/>
                            <a:pt x="50" y="424"/>
                            <a:pt x="54" y="414"/>
                          </a:cubicBezTo>
                          <a:cubicBezTo>
                            <a:pt x="58" y="404"/>
                            <a:pt x="73" y="338"/>
                            <a:pt x="78" y="291"/>
                          </a:cubicBezTo>
                          <a:cubicBezTo>
                            <a:pt x="83" y="244"/>
                            <a:pt x="91" y="170"/>
                            <a:pt x="87" y="129"/>
                          </a:cubicBezTo>
                          <a:cubicBezTo>
                            <a:pt x="83" y="88"/>
                            <a:pt x="65" y="63"/>
                            <a:pt x="51" y="42"/>
                          </a:cubicBezTo>
                          <a:cubicBezTo>
                            <a:pt x="37" y="21"/>
                            <a:pt x="18" y="10"/>
                            <a:pt x="0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339966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10" name="Freeform 130">
                      <a:extLst>
                        <a:ext uri="{FF2B5EF4-FFF2-40B4-BE49-F238E27FC236}">
                          <a16:creationId xmlns:a16="http://schemas.microsoft.com/office/drawing/2014/main" id="{90F0012C-72BA-43FE-94E4-86DA54F2CA0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721879">
                      <a:off x="5868" y="4424"/>
                      <a:ext cx="126" cy="142"/>
                    </a:xfrm>
                    <a:custGeom>
                      <a:avLst/>
                      <a:gdLst>
                        <a:gd name="T0" fmla="*/ 18 w 126"/>
                        <a:gd name="T1" fmla="*/ 10 h 142"/>
                        <a:gd name="T2" fmla="*/ 9 w 126"/>
                        <a:gd name="T3" fmla="*/ 13 h 142"/>
                        <a:gd name="T4" fmla="*/ 18 w 126"/>
                        <a:gd name="T5" fmla="*/ 19 h 142"/>
                        <a:gd name="T6" fmla="*/ 21 w 126"/>
                        <a:gd name="T7" fmla="*/ 10 h 142"/>
                        <a:gd name="T8" fmla="*/ 9 w 126"/>
                        <a:gd name="T9" fmla="*/ 13 h 142"/>
                        <a:gd name="T10" fmla="*/ 0 w 126"/>
                        <a:gd name="T11" fmla="*/ 16 h 142"/>
                        <a:gd name="T12" fmla="*/ 6 w 126"/>
                        <a:gd name="T13" fmla="*/ 13 h 142"/>
                        <a:gd name="T14" fmla="*/ 27 w 126"/>
                        <a:gd name="T15" fmla="*/ 1 h 142"/>
                        <a:gd name="T16" fmla="*/ 15 w 126"/>
                        <a:gd name="T17" fmla="*/ 4 h 142"/>
                        <a:gd name="T18" fmla="*/ 24 w 126"/>
                        <a:gd name="T19" fmla="*/ 7 h 142"/>
                        <a:gd name="T20" fmla="*/ 63 w 126"/>
                        <a:gd name="T21" fmla="*/ 10 h 142"/>
                        <a:gd name="T22" fmla="*/ 66 w 126"/>
                        <a:gd name="T23" fmla="*/ 19 h 142"/>
                        <a:gd name="T24" fmla="*/ 84 w 126"/>
                        <a:gd name="T25" fmla="*/ 25 h 142"/>
                        <a:gd name="T26" fmla="*/ 24 w 126"/>
                        <a:gd name="T27" fmla="*/ 40 h 142"/>
                        <a:gd name="T28" fmla="*/ 33 w 126"/>
                        <a:gd name="T29" fmla="*/ 43 h 142"/>
                        <a:gd name="T30" fmla="*/ 36 w 126"/>
                        <a:gd name="T31" fmla="*/ 34 h 142"/>
                        <a:gd name="T32" fmla="*/ 21 w 126"/>
                        <a:gd name="T33" fmla="*/ 37 h 142"/>
                        <a:gd name="T34" fmla="*/ 18 w 126"/>
                        <a:gd name="T35" fmla="*/ 43 h 142"/>
                        <a:gd name="T36" fmla="*/ 21 w 126"/>
                        <a:gd name="T37" fmla="*/ 55 h 142"/>
                        <a:gd name="T38" fmla="*/ 54 w 126"/>
                        <a:gd name="T39" fmla="*/ 40 h 142"/>
                        <a:gd name="T40" fmla="*/ 87 w 126"/>
                        <a:gd name="T41" fmla="*/ 43 h 142"/>
                        <a:gd name="T42" fmla="*/ 69 w 126"/>
                        <a:gd name="T43" fmla="*/ 49 h 142"/>
                        <a:gd name="T44" fmla="*/ 54 w 126"/>
                        <a:gd name="T45" fmla="*/ 76 h 142"/>
                        <a:gd name="T46" fmla="*/ 60 w 126"/>
                        <a:gd name="T47" fmla="*/ 67 h 142"/>
                        <a:gd name="T48" fmla="*/ 51 w 126"/>
                        <a:gd name="T49" fmla="*/ 76 h 142"/>
                        <a:gd name="T50" fmla="*/ 48 w 126"/>
                        <a:gd name="T51" fmla="*/ 85 h 142"/>
                        <a:gd name="T52" fmla="*/ 90 w 126"/>
                        <a:gd name="T53" fmla="*/ 61 h 142"/>
                        <a:gd name="T54" fmla="*/ 126 w 126"/>
                        <a:gd name="T55" fmla="*/ 52 h 142"/>
                        <a:gd name="T56" fmla="*/ 102 w 126"/>
                        <a:gd name="T57" fmla="*/ 73 h 142"/>
                        <a:gd name="T58" fmla="*/ 90 w 126"/>
                        <a:gd name="T59" fmla="*/ 100 h 142"/>
                        <a:gd name="T60" fmla="*/ 84 w 126"/>
                        <a:gd name="T61" fmla="*/ 91 h 142"/>
                        <a:gd name="T62" fmla="*/ 81 w 126"/>
                        <a:gd name="T63" fmla="*/ 100 h 142"/>
                        <a:gd name="T64" fmla="*/ 90 w 126"/>
                        <a:gd name="T65" fmla="*/ 118 h 142"/>
                        <a:gd name="T66" fmla="*/ 93 w 126"/>
                        <a:gd name="T67" fmla="*/ 109 h 1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</a:cxnLst>
                      <a:rect l="0" t="0" r="r" b="b"/>
                      <a:pathLst>
                        <a:path w="126" h="142">
                          <a:moveTo>
                            <a:pt x="18" y="10"/>
                          </a:moveTo>
                          <a:cubicBezTo>
                            <a:pt x="15" y="11"/>
                            <a:pt x="9" y="10"/>
                            <a:pt x="9" y="13"/>
                          </a:cubicBezTo>
                          <a:cubicBezTo>
                            <a:pt x="9" y="17"/>
                            <a:pt x="15" y="20"/>
                            <a:pt x="18" y="19"/>
                          </a:cubicBezTo>
                          <a:cubicBezTo>
                            <a:pt x="21" y="18"/>
                            <a:pt x="24" y="12"/>
                            <a:pt x="21" y="10"/>
                          </a:cubicBezTo>
                          <a:cubicBezTo>
                            <a:pt x="18" y="8"/>
                            <a:pt x="13" y="12"/>
                            <a:pt x="9" y="13"/>
                          </a:cubicBezTo>
                          <a:cubicBezTo>
                            <a:pt x="9" y="13"/>
                            <a:pt x="3" y="15"/>
                            <a:pt x="0" y="16"/>
                          </a:cubicBezTo>
                          <a:cubicBezTo>
                            <a:pt x="17" y="28"/>
                            <a:pt x="37" y="7"/>
                            <a:pt x="6" y="13"/>
                          </a:cubicBezTo>
                          <a:cubicBezTo>
                            <a:pt x="22" y="18"/>
                            <a:pt x="33" y="23"/>
                            <a:pt x="27" y="1"/>
                          </a:cubicBezTo>
                          <a:cubicBezTo>
                            <a:pt x="23" y="2"/>
                            <a:pt x="17" y="0"/>
                            <a:pt x="15" y="4"/>
                          </a:cubicBezTo>
                          <a:cubicBezTo>
                            <a:pt x="14" y="7"/>
                            <a:pt x="21" y="7"/>
                            <a:pt x="24" y="7"/>
                          </a:cubicBezTo>
                          <a:cubicBezTo>
                            <a:pt x="37" y="9"/>
                            <a:pt x="50" y="9"/>
                            <a:pt x="63" y="10"/>
                          </a:cubicBezTo>
                          <a:cubicBezTo>
                            <a:pt x="64" y="13"/>
                            <a:pt x="63" y="17"/>
                            <a:pt x="66" y="19"/>
                          </a:cubicBezTo>
                          <a:cubicBezTo>
                            <a:pt x="71" y="23"/>
                            <a:pt x="84" y="25"/>
                            <a:pt x="84" y="25"/>
                          </a:cubicBezTo>
                          <a:cubicBezTo>
                            <a:pt x="98" y="47"/>
                            <a:pt x="37" y="39"/>
                            <a:pt x="24" y="40"/>
                          </a:cubicBezTo>
                          <a:cubicBezTo>
                            <a:pt x="27" y="41"/>
                            <a:pt x="30" y="44"/>
                            <a:pt x="33" y="43"/>
                          </a:cubicBezTo>
                          <a:cubicBezTo>
                            <a:pt x="36" y="42"/>
                            <a:pt x="39" y="35"/>
                            <a:pt x="36" y="34"/>
                          </a:cubicBezTo>
                          <a:cubicBezTo>
                            <a:pt x="31" y="32"/>
                            <a:pt x="26" y="36"/>
                            <a:pt x="21" y="37"/>
                          </a:cubicBezTo>
                          <a:cubicBezTo>
                            <a:pt x="28" y="64"/>
                            <a:pt x="38" y="36"/>
                            <a:pt x="18" y="43"/>
                          </a:cubicBezTo>
                          <a:cubicBezTo>
                            <a:pt x="19" y="47"/>
                            <a:pt x="17" y="53"/>
                            <a:pt x="21" y="55"/>
                          </a:cubicBezTo>
                          <a:cubicBezTo>
                            <a:pt x="32" y="60"/>
                            <a:pt x="54" y="40"/>
                            <a:pt x="54" y="40"/>
                          </a:cubicBezTo>
                          <a:cubicBezTo>
                            <a:pt x="65" y="41"/>
                            <a:pt x="78" y="37"/>
                            <a:pt x="87" y="43"/>
                          </a:cubicBezTo>
                          <a:cubicBezTo>
                            <a:pt x="92" y="46"/>
                            <a:pt x="69" y="49"/>
                            <a:pt x="69" y="49"/>
                          </a:cubicBezTo>
                          <a:cubicBezTo>
                            <a:pt x="62" y="71"/>
                            <a:pt x="67" y="63"/>
                            <a:pt x="54" y="76"/>
                          </a:cubicBezTo>
                          <a:cubicBezTo>
                            <a:pt x="51" y="79"/>
                            <a:pt x="63" y="64"/>
                            <a:pt x="60" y="67"/>
                          </a:cubicBezTo>
                          <a:cubicBezTo>
                            <a:pt x="57" y="70"/>
                            <a:pt x="54" y="73"/>
                            <a:pt x="51" y="76"/>
                          </a:cubicBezTo>
                          <a:cubicBezTo>
                            <a:pt x="50" y="79"/>
                            <a:pt x="46" y="87"/>
                            <a:pt x="48" y="85"/>
                          </a:cubicBezTo>
                          <a:cubicBezTo>
                            <a:pt x="74" y="59"/>
                            <a:pt x="43" y="68"/>
                            <a:pt x="90" y="61"/>
                          </a:cubicBezTo>
                          <a:cubicBezTo>
                            <a:pt x="96" y="39"/>
                            <a:pt x="108" y="48"/>
                            <a:pt x="126" y="52"/>
                          </a:cubicBezTo>
                          <a:cubicBezTo>
                            <a:pt x="119" y="63"/>
                            <a:pt x="111" y="64"/>
                            <a:pt x="102" y="73"/>
                          </a:cubicBezTo>
                          <a:cubicBezTo>
                            <a:pt x="99" y="83"/>
                            <a:pt x="93" y="90"/>
                            <a:pt x="90" y="100"/>
                          </a:cubicBezTo>
                          <a:cubicBezTo>
                            <a:pt x="84" y="142"/>
                            <a:pt x="90" y="112"/>
                            <a:pt x="84" y="91"/>
                          </a:cubicBezTo>
                          <a:cubicBezTo>
                            <a:pt x="83" y="88"/>
                            <a:pt x="82" y="97"/>
                            <a:pt x="81" y="100"/>
                          </a:cubicBezTo>
                          <a:cubicBezTo>
                            <a:pt x="82" y="102"/>
                            <a:pt x="86" y="118"/>
                            <a:pt x="90" y="118"/>
                          </a:cubicBezTo>
                          <a:cubicBezTo>
                            <a:pt x="93" y="118"/>
                            <a:pt x="96" y="109"/>
                            <a:pt x="93" y="109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8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800" name="Group 131">
                    <a:extLst>
                      <a:ext uri="{FF2B5EF4-FFF2-40B4-BE49-F238E27FC236}">
                        <a16:creationId xmlns:a16="http://schemas.microsoft.com/office/drawing/2014/main" id="{D8A83D13-D8C4-410B-9130-D9FD32948BE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473" y="6716"/>
                    <a:ext cx="345" cy="449"/>
                    <a:chOff x="5868" y="4424"/>
                    <a:chExt cx="345" cy="449"/>
                  </a:xfrm>
                </p:grpSpPr>
                <p:sp>
                  <p:nvSpPr>
                    <p:cNvPr id="807" name="Freeform 132">
                      <a:extLst>
                        <a:ext uri="{FF2B5EF4-FFF2-40B4-BE49-F238E27FC236}">
                          <a16:creationId xmlns:a16="http://schemas.microsoft.com/office/drawing/2014/main" id="{EA644C66-2BEC-45DB-BA75-E3FC2BCCE03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940" y="4449"/>
                      <a:ext cx="273" cy="424"/>
                    </a:xfrm>
                    <a:custGeom>
                      <a:avLst/>
                      <a:gdLst>
                        <a:gd name="T0" fmla="*/ 273 w 273"/>
                        <a:gd name="T1" fmla="*/ 303 h 424"/>
                        <a:gd name="T2" fmla="*/ 189 w 273"/>
                        <a:gd name="T3" fmla="*/ 300 h 424"/>
                        <a:gd name="T4" fmla="*/ 63 w 273"/>
                        <a:gd name="T5" fmla="*/ 390 h 424"/>
                        <a:gd name="T6" fmla="*/ 54 w 273"/>
                        <a:gd name="T7" fmla="*/ 408 h 424"/>
                        <a:gd name="T8" fmla="*/ 9 w 273"/>
                        <a:gd name="T9" fmla="*/ 297 h 424"/>
                        <a:gd name="T10" fmla="*/ 45 w 273"/>
                        <a:gd name="T11" fmla="*/ 411 h 424"/>
                        <a:gd name="T12" fmla="*/ 57 w 273"/>
                        <a:gd name="T13" fmla="*/ 339 h 424"/>
                        <a:gd name="T14" fmla="*/ 54 w 273"/>
                        <a:gd name="T15" fmla="*/ 252 h 424"/>
                        <a:gd name="T16" fmla="*/ 42 w 273"/>
                        <a:gd name="T17" fmla="*/ 219 h 424"/>
                        <a:gd name="T18" fmla="*/ 54 w 273"/>
                        <a:gd name="T19" fmla="*/ 351 h 424"/>
                        <a:gd name="T20" fmla="*/ 54 w 273"/>
                        <a:gd name="T21" fmla="*/ 414 h 424"/>
                        <a:gd name="T22" fmla="*/ 78 w 273"/>
                        <a:gd name="T23" fmla="*/ 291 h 424"/>
                        <a:gd name="T24" fmla="*/ 87 w 273"/>
                        <a:gd name="T25" fmla="*/ 129 h 424"/>
                        <a:gd name="T26" fmla="*/ 51 w 273"/>
                        <a:gd name="T27" fmla="*/ 42 h 424"/>
                        <a:gd name="T28" fmla="*/ 0 w 273"/>
                        <a:gd name="T29" fmla="*/ 0 h 4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</a:cxnLst>
                      <a:rect l="0" t="0" r="r" b="b"/>
                      <a:pathLst>
                        <a:path w="273" h="424">
                          <a:moveTo>
                            <a:pt x="273" y="303"/>
                          </a:moveTo>
                          <a:cubicBezTo>
                            <a:pt x="248" y="294"/>
                            <a:pt x="224" y="286"/>
                            <a:pt x="189" y="300"/>
                          </a:cubicBezTo>
                          <a:cubicBezTo>
                            <a:pt x="154" y="314"/>
                            <a:pt x="85" y="372"/>
                            <a:pt x="63" y="390"/>
                          </a:cubicBezTo>
                          <a:cubicBezTo>
                            <a:pt x="41" y="408"/>
                            <a:pt x="63" y="423"/>
                            <a:pt x="54" y="408"/>
                          </a:cubicBezTo>
                          <a:cubicBezTo>
                            <a:pt x="45" y="393"/>
                            <a:pt x="10" y="297"/>
                            <a:pt x="9" y="297"/>
                          </a:cubicBezTo>
                          <a:cubicBezTo>
                            <a:pt x="8" y="297"/>
                            <a:pt x="37" y="404"/>
                            <a:pt x="45" y="411"/>
                          </a:cubicBezTo>
                          <a:cubicBezTo>
                            <a:pt x="53" y="418"/>
                            <a:pt x="56" y="365"/>
                            <a:pt x="57" y="339"/>
                          </a:cubicBezTo>
                          <a:cubicBezTo>
                            <a:pt x="58" y="313"/>
                            <a:pt x="56" y="272"/>
                            <a:pt x="54" y="252"/>
                          </a:cubicBezTo>
                          <a:cubicBezTo>
                            <a:pt x="52" y="232"/>
                            <a:pt x="42" y="203"/>
                            <a:pt x="42" y="219"/>
                          </a:cubicBezTo>
                          <a:cubicBezTo>
                            <a:pt x="42" y="235"/>
                            <a:pt x="52" y="319"/>
                            <a:pt x="54" y="351"/>
                          </a:cubicBezTo>
                          <a:cubicBezTo>
                            <a:pt x="56" y="383"/>
                            <a:pt x="50" y="424"/>
                            <a:pt x="54" y="414"/>
                          </a:cubicBezTo>
                          <a:cubicBezTo>
                            <a:pt x="58" y="404"/>
                            <a:pt x="73" y="338"/>
                            <a:pt x="78" y="291"/>
                          </a:cubicBezTo>
                          <a:cubicBezTo>
                            <a:pt x="83" y="244"/>
                            <a:pt x="91" y="170"/>
                            <a:pt x="87" y="129"/>
                          </a:cubicBezTo>
                          <a:cubicBezTo>
                            <a:pt x="83" y="88"/>
                            <a:pt x="65" y="63"/>
                            <a:pt x="51" y="42"/>
                          </a:cubicBezTo>
                          <a:cubicBezTo>
                            <a:pt x="37" y="21"/>
                            <a:pt x="18" y="10"/>
                            <a:pt x="0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339966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08" name="Freeform 133">
                      <a:extLst>
                        <a:ext uri="{FF2B5EF4-FFF2-40B4-BE49-F238E27FC236}">
                          <a16:creationId xmlns:a16="http://schemas.microsoft.com/office/drawing/2014/main" id="{E8AD82AA-370B-4627-B350-76A0B6C1BC3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721879">
                      <a:off x="5868" y="4424"/>
                      <a:ext cx="126" cy="142"/>
                    </a:xfrm>
                    <a:custGeom>
                      <a:avLst/>
                      <a:gdLst>
                        <a:gd name="T0" fmla="*/ 18 w 126"/>
                        <a:gd name="T1" fmla="*/ 10 h 142"/>
                        <a:gd name="T2" fmla="*/ 9 w 126"/>
                        <a:gd name="T3" fmla="*/ 13 h 142"/>
                        <a:gd name="T4" fmla="*/ 18 w 126"/>
                        <a:gd name="T5" fmla="*/ 19 h 142"/>
                        <a:gd name="T6" fmla="*/ 21 w 126"/>
                        <a:gd name="T7" fmla="*/ 10 h 142"/>
                        <a:gd name="T8" fmla="*/ 9 w 126"/>
                        <a:gd name="T9" fmla="*/ 13 h 142"/>
                        <a:gd name="T10" fmla="*/ 0 w 126"/>
                        <a:gd name="T11" fmla="*/ 16 h 142"/>
                        <a:gd name="T12" fmla="*/ 6 w 126"/>
                        <a:gd name="T13" fmla="*/ 13 h 142"/>
                        <a:gd name="T14" fmla="*/ 27 w 126"/>
                        <a:gd name="T15" fmla="*/ 1 h 142"/>
                        <a:gd name="T16" fmla="*/ 15 w 126"/>
                        <a:gd name="T17" fmla="*/ 4 h 142"/>
                        <a:gd name="T18" fmla="*/ 24 w 126"/>
                        <a:gd name="T19" fmla="*/ 7 h 142"/>
                        <a:gd name="T20" fmla="*/ 63 w 126"/>
                        <a:gd name="T21" fmla="*/ 10 h 142"/>
                        <a:gd name="T22" fmla="*/ 66 w 126"/>
                        <a:gd name="T23" fmla="*/ 19 h 142"/>
                        <a:gd name="T24" fmla="*/ 84 w 126"/>
                        <a:gd name="T25" fmla="*/ 25 h 142"/>
                        <a:gd name="T26" fmla="*/ 24 w 126"/>
                        <a:gd name="T27" fmla="*/ 40 h 142"/>
                        <a:gd name="T28" fmla="*/ 33 w 126"/>
                        <a:gd name="T29" fmla="*/ 43 h 142"/>
                        <a:gd name="T30" fmla="*/ 36 w 126"/>
                        <a:gd name="T31" fmla="*/ 34 h 142"/>
                        <a:gd name="T32" fmla="*/ 21 w 126"/>
                        <a:gd name="T33" fmla="*/ 37 h 142"/>
                        <a:gd name="T34" fmla="*/ 18 w 126"/>
                        <a:gd name="T35" fmla="*/ 43 h 142"/>
                        <a:gd name="T36" fmla="*/ 21 w 126"/>
                        <a:gd name="T37" fmla="*/ 55 h 142"/>
                        <a:gd name="T38" fmla="*/ 54 w 126"/>
                        <a:gd name="T39" fmla="*/ 40 h 142"/>
                        <a:gd name="T40" fmla="*/ 87 w 126"/>
                        <a:gd name="T41" fmla="*/ 43 h 142"/>
                        <a:gd name="T42" fmla="*/ 69 w 126"/>
                        <a:gd name="T43" fmla="*/ 49 h 142"/>
                        <a:gd name="T44" fmla="*/ 54 w 126"/>
                        <a:gd name="T45" fmla="*/ 76 h 142"/>
                        <a:gd name="T46" fmla="*/ 60 w 126"/>
                        <a:gd name="T47" fmla="*/ 67 h 142"/>
                        <a:gd name="T48" fmla="*/ 51 w 126"/>
                        <a:gd name="T49" fmla="*/ 76 h 142"/>
                        <a:gd name="T50" fmla="*/ 48 w 126"/>
                        <a:gd name="T51" fmla="*/ 85 h 142"/>
                        <a:gd name="T52" fmla="*/ 90 w 126"/>
                        <a:gd name="T53" fmla="*/ 61 h 142"/>
                        <a:gd name="T54" fmla="*/ 126 w 126"/>
                        <a:gd name="T55" fmla="*/ 52 h 142"/>
                        <a:gd name="T56" fmla="*/ 102 w 126"/>
                        <a:gd name="T57" fmla="*/ 73 h 142"/>
                        <a:gd name="T58" fmla="*/ 90 w 126"/>
                        <a:gd name="T59" fmla="*/ 100 h 142"/>
                        <a:gd name="T60" fmla="*/ 84 w 126"/>
                        <a:gd name="T61" fmla="*/ 91 h 142"/>
                        <a:gd name="T62" fmla="*/ 81 w 126"/>
                        <a:gd name="T63" fmla="*/ 100 h 142"/>
                        <a:gd name="T64" fmla="*/ 90 w 126"/>
                        <a:gd name="T65" fmla="*/ 118 h 142"/>
                        <a:gd name="T66" fmla="*/ 93 w 126"/>
                        <a:gd name="T67" fmla="*/ 109 h 1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</a:cxnLst>
                      <a:rect l="0" t="0" r="r" b="b"/>
                      <a:pathLst>
                        <a:path w="126" h="142">
                          <a:moveTo>
                            <a:pt x="18" y="10"/>
                          </a:moveTo>
                          <a:cubicBezTo>
                            <a:pt x="15" y="11"/>
                            <a:pt x="9" y="10"/>
                            <a:pt x="9" y="13"/>
                          </a:cubicBezTo>
                          <a:cubicBezTo>
                            <a:pt x="9" y="17"/>
                            <a:pt x="15" y="20"/>
                            <a:pt x="18" y="19"/>
                          </a:cubicBezTo>
                          <a:cubicBezTo>
                            <a:pt x="21" y="18"/>
                            <a:pt x="24" y="12"/>
                            <a:pt x="21" y="10"/>
                          </a:cubicBezTo>
                          <a:cubicBezTo>
                            <a:pt x="18" y="8"/>
                            <a:pt x="13" y="12"/>
                            <a:pt x="9" y="13"/>
                          </a:cubicBezTo>
                          <a:cubicBezTo>
                            <a:pt x="9" y="13"/>
                            <a:pt x="3" y="15"/>
                            <a:pt x="0" y="16"/>
                          </a:cubicBezTo>
                          <a:cubicBezTo>
                            <a:pt x="17" y="28"/>
                            <a:pt x="37" y="7"/>
                            <a:pt x="6" y="13"/>
                          </a:cubicBezTo>
                          <a:cubicBezTo>
                            <a:pt x="22" y="18"/>
                            <a:pt x="33" y="23"/>
                            <a:pt x="27" y="1"/>
                          </a:cubicBezTo>
                          <a:cubicBezTo>
                            <a:pt x="23" y="2"/>
                            <a:pt x="17" y="0"/>
                            <a:pt x="15" y="4"/>
                          </a:cubicBezTo>
                          <a:cubicBezTo>
                            <a:pt x="14" y="7"/>
                            <a:pt x="21" y="7"/>
                            <a:pt x="24" y="7"/>
                          </a:cubicBezTo>
                          <a:cubicBezTo>
                            <a:pt x="37" y="9"/>
                            <a:pt x="50" y="9"/>
                            <a:pt x="63" y="10"/>
                          </a:cubicBezTo>
                          <a:cubicBezTo>
                            <a:pt x="64" y="13"/>
                            <a:pt x="63" y="17"/>
                            <a:pt x="66" y="19"/>
                          </a:cubicBezTo>
                          <a:cubicBezTo>
                            <a:pt x="71" y="23"/>
                            <a:pt x="84" y="25"/>
                            <a:pt x="84" y="25"/>
                          </a:cubicBezTo>
                          <a:cubicBezTo>
                            <a:pt x="98" y="47"/>
                            <a:pt x="37" y="39"/>
                            <a:pt x="24" y="40"/>
                          </a:cubicBezTo>
                          <a:cubicBezTo>
                            <a:pt x="27" y="41"/>
                            <a:pt x="30" y="44"/>
                            <a:pt x="33" y="43"/>
                          </a:cubicBezTo>
                          <a:cubicBezTo>
                            <a:pt x="36" y="42"/>
                            <a:pt x="39" y="35"/>
                            <a:pt x="36" y="34"/>
                          </a:cubicBezTo>
                          <a:cubicBezTo>
                            <a:pt x="31" y="32"/>
                            <a:pt x="26" y="36"/>
                            <a:pt x="21" y="37"/>
                          </a:cubicBezTo>
                          <a:cubicBezTo>
                            <a:pt x="28" y="64"/>
                            <a:pt x="38" y="36"/>
                            <a:pt x="18" y="43"/>
                          </a:cubicBezTo>
                          <a:cubicBezTo>
                            <a:pt x="19" y="47"/>
                            <a:pt x="17" y="53"/>
                            <a:pt x="21" y="55"/>
                          </a:cubicBezTo>
                          <a:cubicBezTo>
                            <a:pt x="32" y="60"/>
                            <a:pt x="54" y="40"/>
                            <a:pt x="54" y="40"/>
                          </a:cubicBezTo>
                          <a:cubicBezTo>
                            <a:pt x="65" y="41"/>
                            <a:pt x="78" y="37"/>
                            <a:pt x="87" y="43"/>
                          </a:cubicBezTo>
                          <a:cubicBezTo>
                            <a:pt x="92" y="46"/>
                            <a:pt x="69" y="49"/>
                            <a:pt x="69" y="49"/>
                          </a:cubicBezTo>
                          <a:cubicBezTo>
                            <a:pt x="62" y="71"/>
                            <a:pt x="67" y="63"/>
                            <a:pt x="54" y="76"/>
                          </a:cubicBezTo>
                          <a:cubicBezTo>
                            <a:pt x="51" y="79"/>
                            <a:pt x="63" y="64"/>
                            <a:pt x="60" y="67"/>
                          </a:cubicBezTo>
                          <a:cubicBezTo>
                            <a:pt x="57" y="70"/>
                            <a:pt x="54" y="73"/>
                            <a:pt x="51" y="76"/>
                          </a:cubicBezTo>
                          <a:cubicBezTo>
                            <a:pt x="50" y="79"/>
                            <a:pt x="46" y="87"/>
                            <a:pt x="48" y="85"/>
                          </a:cubicBezTo>
                          <a:cubicBezTo>
                            <a:pt x="74" y="59"/>
                            <a:pt x="43" y="68"/>
                            <a:pt x="90" y="61"/>
                          </a:cubicBezTo>
                          <a:cubicBezTo>
                            <a:pt x="96" y="39"/>
                            <a:pt x="108" y="48"/>
                            <a:pt x="126" y="52"/>
                          </a:cubicBezTo>
                          <a:cubicBezTo>
                            <a:pt x="119" y="63"/>
                            <a:pt x="111" y="64"/>
                            <a:pt x="102" y="73"/>
                          </a:cubicBezTo>
                          <a:cubicBezTo>
                            <a:pt x="99" y="83"/>
                            <a:pt x="93" y="90"/>
                            <a:pt x="90" y="100"/>
                          </a:cubicBezTo>
                          <a:cubicBezTo>
                            <a:pt x="84" y="142"/>
                            <a:pt x="90" y="112"/>
                            <a:pt x="84" y="91"/>
                          </a:cubicBezTo>
                          <a:cubicBezTo>
                            <a:pt x="83" y="88"/>
                            <a:pt x="82" y="97"/>
                            <a:pt x="81" y="100"/>
                          </a:cubicBezTo>
                          <a:cubicBezTo>
                            <a:pt x="82" y="102"/>
                            <a:pt x="86" y="118"/>
                            <a:pt x="90" y="118"/>
                          </a:cubicBezTo>
                          <a:cubicBezTo>
                            <a:pt x="93" y="118"/>
                            <a:pt x="96" y="109"/>
                            <a:pt x="93" y="109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8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801" name="Group 134">
                    <a:extLst>
                      <a:ext uri="{FF2B5EF4-FFF2-40B4-BE49-F238E27FC236}">
                        <a16:creationId xmlns:a16="http://schemas.microsoft.com/office/drawing/2014/main" id="{C271FF28-9D6D-4EEC-8317-89209014CB2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751729" flipH="1">
                    <a:off x="6490" y="6655"/>
                    <a:ext cx="330" cy="387"/>
                    <a:chOff x="5868" y="4424"/>
                    <a:chExt cx="345" cy="449"/>
                  </a:xfrm>
                </p:grpSpPr>
                <p:sp>
                  <p:nvSpPr>
                    <p:cNvPr id="805" name="Freeform 135">
                      <a:extLst>
                        <a:ext uri="{FF2B5EF4-FFF2-40B4-BE49-F238E27FC236}">
                          <a16:creationId xmlns:a16="http://schemas.microsoft.com/office/drawing/2014/main" id="{532297CB-EDC8-4216-9725-9296AA052D8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940" y="4449"/>
                      <a:ext cx="273" cy="424"/>
                    </a:xfrm>
                    <a:custGeom>
                      <a:avLst/>
                      <a:gdLst>
                        <a:gd name="T0" fmla="*/ 273 w 273"/>
                        <a:gd name="T1" fmla="*/ 303 h 424"/>
                        <a:gd name="T2" fmla="*/ 189 w 273"/>
                        <a:gd name="T3" fmla="*/ 300 h 424"/>
                        <a:gd name="T4" fmla="*/ 63 w 273"/>
                        <a:gd name="T5" fmla="*/ 390 h 424"/>
                        <a:gd name="T6" fmla="*/ 54 w 273"/>
                        <a:gd name="T7" fmla="*/ 408 h 424"/>
                        <a:gd name="T8" fmla="*/ 9 w 273"/>
                        <a:gd name="T9" fmla="*/ 297 h 424"/>
                        <a:gd name="T10" fmla="*/ 45 w 273"/>
                        <a:gd name="T11" fmla="*/ 411 h 424"/>
                        <a:gd name="T12" fmla="*/ 57 w 273"/>
                        <a:gd name="T13" fmla="*/ 339 h 424"/>
                        <a:gd name="T14" fmla="*/ 54 w 273"/>
                        <a:gd name="T15" fmla="*/ 252 h 424"/>
                        <a:gd name="T16" fmla="*/ 42 w 273"/>
                        <a:gd name="T17" fmla="*/ 219 h 424"/>
                        <a:gd name="T18" fmla="*/ 54 w 273"/>
                        <a:gd name="T19" fmla="*/ 351 h 424"/>
                        <a:gd name="T20" fmla="*/ 54 w 273"/>
                        <a:gd name="T21" fmla="*/ 414 h 424"/>
                        <a:gd name="T22" fmla="*/ 78 w 273"/>
                        <a:gd name="T23" fmla="*/ 291 h 424"/>
                        <a:gd name="T24" fmla="*/ 87 w 273"/>
                        <a:gd name="T25" fmla="*/ 129 h 424"/>
                        <a:gd name="T26" fmla="*/ 51 w 273"/>
                        <a:gd name="T27" fmla="*/ 42 h 424"/>
                        <a:gd name="T28" fmla="*/ 0 w 273"/>
                        <a:gd name="T29" fmla="*/ 0 h 4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</a:cxnLst>
                      <a:rect l="0" t="0" r="r" b="b"/>
                      <a:pathLst>
                        <a:path w="273" h="424">
                          <a:moveTo>
                            <a:pt x="273" y="303"/>
                          </a:moveTo>
                          <a:cubicBezTo>
                            <a:pt x="248" y="294"/>
                            <a:pt x="224" y="286"/>
                            <a:pt x="189" y="300"/>
                          </a:cubicBezTo>
                          <a:cubicBezTo>
                            <a:pt x="154" y="314"/>
                            <a:pt x="85" y="372"/>
                            <a:pt x="63" y="390"/>
                          </a:cubicBezTo>
                          <a:cubicBezTo>
                            <a:pt x="41" y="408"/>
                            <a:pt x="63" y="423"/>
                            <a:pt x="54" y="408"/>
                          </a:cubicBezTo>
                          <a:cubicBezTo>
                            <a:pt x="45" y="393"/>
                            <a:pt x="10" y="297"/>
                            <a:pt x="9" y="297"/>
                          </a:cubicBezTo>
                          <a:cubicBezTo>
                            <a:pt x="8" y="297"/>
                            <a:pt x="37" y="404"/>
                            <a:pt x="45" y="411"/>
                          </a:cubicBezTo>
                          <a:cubicBezTo>
                            <a:pt x="53" y="418"/>
                            <a:pt x="56" y="365"/>
                            <a:pt x="57" y="339"/>
                          </a:cubicBezTo>
                          <a:cubicBezTo>
                            <a:pt x="58" y="313"/>
                            <a:pt x="56" y="272"/>
                            <a:pt x="54" y="252"/>
                          </a:cubicBezTo>
                          <a:cubicBezTo>
                            <a:pt x="52" y="232"/>
                            <a:pt x="42" y="203"/>
                            <a:pt x="42" y="219"/>
                          </a:cubicBezTo>
                          <a:cubicBezTo>
                            <a:pt x="42" y="235"/>
                            <a:pt x="52" y="319"/>
                            <a:pt x="54" y="351"/>
                          </a:cubicBezTo>
                          <a:cubicBezTo>
                            <a:pt x="56" y="383"/>
                            <a:pt x="50" y="424"/>
                            <a:pt x="54" y="414"/>
                          </a:cubicBezTo>
                          <a:cubicBezTo>
                            <a:pt x="58" y="404"/>
                            <a:pt x="73" y="338"/>
                            <a:pt x="78" y="291"/>
                          </a:cubicBezTo>
                          <a:cubicBezTo>
                            <a:pt x="83" y="244"/>
                            <a:pt x="91" y="170"/>
                            <a:pt x="87" y="129"/>
                          </a:cubicBezTo>
                          <a:cubicBezTo>
                            <a:pt x="83" y="88"/>
                            <a:pt x="65" y="63"/>
                            <a:pt x="51" y="42"/>
                          </a:cubicBezTo>
                          <a:cubicBezTo>
                            <a:pt x="37" y="21"/>
                            <a:pt x="18" y="10"/>
                            <a:pt x="0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339966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806" name="Freeform 136">
                      <a:extLst>
                        <a:ext uri="{FF2B5EF4-FFF2-40B4-BE49-F238E27FC236}">
                          <a16:creationId xmlns:a16="http://schemas.microsoft.com/office/drawing/2014/main" id="{7828F402-920B-4555-AFE6-2D9ABDA8728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721879">
                      <a:off x="5868" y="4424"/>
                      <a:ext cx="126" cy="142"/>
                    </a:xfrm>
                    <a:custGeom>
                      <a:avLst/>
                      <a:gdLst>
                        <a:gd name="T0" fmla="*/ 18 w 126"/>
                        <a:gd name="T1" fmla="*/ 10 h 142"/>
                        <a:gd name="T2" fmla="*/ 9 w 126"/>
                        <a:gd name="T3" fmla="*/ 13 h 142"/>
                        <a:gd name="T4" fmla="*/ 18 w 126"/>
                        <a:gd name="T5" fmla="*/ 19 h 142"/>
                        <a:gd name="T6" fmla="*/ 21 w 126"/>
                        <a:gd name="T7" fmla="*/ 10 h 142"/>
                        <a:gd name="T8" fmla="*/ 9 w 126"/>
                        <a:gd name="T9" fmla="*/ 13 h 142"/>
                        <a:gd name="T10" fmla="*/ 0 w 126"/>
                        <a:gd name="T11" fmla="*/ 16 h 142"/>
                        <a:gd name="T12" fmla="*/ 6 w 126"/>
                        <a:gd name="T13" fmla="*/ 13 h 142"/>
                        <a:gd name="T14" fmla="*/ 27 w 126"/>
                        <a:gd name="T15" fmla="*/ 1 h 142"/>
                        <a:gd name="T16" fmla="*/ 15 w 126"/>
                        <a:gd name="T17" fmla="*/ 4 h 142"/>
                        <a:gd name="T18" fmla="*/ 24 w 126"/>
                        <a:gd name="T19" fmla="*/ 7 h 142"/>
                        <a:gd name="T20" fmla="*/ 63 w 126"/>
                        <a:gd name="T21" fmla="*/ 10 h 142"/>
                        <a:gd name="T22" fmla="*/ 66 w 126"/>
                        <a:gd name="T23" fmla="*/ 19 h 142"/>
                        <a:gd name="T24" fmla="*/ 84 w 126"/>
                        <a:gd name="T25" fmla="*/ 25 h 142"/>
                        <a:gd name="T26" fmla="*/ 24 w 126"/>
                        <a:gd name="T27" fmla="*/ 40 h 142"/>
                        <a:gd name="T28" fmla="*/ 33 w 126"/>
                        <a:gd name="T29" fmla="*/ 43 h 142"/>
                        <a:gd name="T30" fmla="*/ 36 w 126"/>
                        <a:gd name="T31" fmla="*/ 34 h 142"/>
                        <a:gd name="T32" fmla="*/ 21 w 126"/>
                        <a:gd name="T33" fmla="*/ 37 h 142"/>
                        <a:gd name="T34" fmla="*/ 18 w 126"/>
                        <a:gd name="T35" fmla="*/ 43 h 142"/>
                        <a:gd name="T36" fmla="*/ 21 w 126"/>
                        <a:gd name="T37" fmla="*/ 55 h 142"/>
                        <a:gd name="T38" fmla="*/ 54 w 126"/>
                        <a:gd name="T39" fmla="*/ 40 h 142"/>
                        <a:gd name="T40" fmla="*/ 87 w 126"/>
                        <a:gd name="T41" fmla="*/ 43 h 142"/>
                        <a:gd name="T42" fmla="*/ 69 w 126"/>
                        <a:gd name="T43" fmla="*/ 49 h 142"/>
                        <a:gd name="T44" fmla="*/ 54 w 126"/>
                        <a:gd name="T45" fmla="*/ 76 h 142"/>
                        <a:gd name="T46" fmla="*/ 60 w 126"/>
                        <a:gd name="T47" fmla="*/ 67 h 142"/>
                        <a:gd name="T48" fmla="*/ 51 w 126"/>
                        <a:gd name="T49" fmla="*/ 76 h 142"/>
                        <a:gd name="T50" fmla="*/ 48 w 126"/>
                        <a:gd name="T51" fmla="*/ 85 h 142"/>
                        <a:gd name="T52" fmla="*/ 90 w 126"/>
                        <a:gd name="T53" fmla="*/ 61 h 142"/>
                        <a:gd name="T54" fmla="*/ 126 w 126"/>
                        <a:gd name="T55" fmla="*/ 52 h 142"/>
                        <a:gd name="T56" fmla="*/ 102 w 126"/>
                        <a:gd name="T57" fmla="*/ 73 h 142"/>
                        <a:gd name="T58" fmla="*/ 90 w 126"/>
                        <a:gd name="T59" fmla="*/ 100 h 142"/>
                        <a:gd name="T60" fmla="*/ 84 w 126"/>
                        <a:gd name="T61" fmla="*/ 91 h 142"/>
                        <a:gd name="T62" fmla="*/ 81 w 126"/>
                        <a:gd name="T63" fmla="*/ 100 h 142"/>
                        <a:gd name="T64" fmla="*/ 90 w 126"/>
                        <a:gd name="T65" fmla="*/ 118 h 142"/>
                        <a:gd name="T66" fmla="*/ 93 w 126"/>
                        <a:gd name="T67" fmla="*/ 109 h 1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</a:cxnLst>
                      <a:rect l="0" t="0" r="r" b="b"/>
                      <a:pathLst>
                        <a:path w="126" h="142">
                          <a:moveTo>
                            <a:pt x="18" y="10"/>
                          </a:moveTo>
                          <a:cubicBezTo>
                            <a:pt x="15" y="11"/>
                            <a:pt x="9" y="10"/>
                            <a:pt x="9" y="13"/>
                          </a:cubicBezTo>
                          <a:cubicBezTo>
                            <a:pt x="9" y="17"/>
                            <a:pt x="15" y="20"/>
                            <a:pt x="18" y="19"/>
                          </a:cubicBezTo>
                          <a:cubicBezTo>
                            <a:pt x="21" y="18"/>
                            <a:pt x="24" y="12"/>
                            <a:pt x="21" y="10"/>
                          </a:cubicBezTo>
                          <a:cubicBezTo>
                            <a:pt x="18" y="8"/>
                            <a:pt x="13" y="12"/>
                            <a:pt x="9" y="13"/>
                          </a:cubicBezTo>
                          <a:cubicBezTo>
                            <a:pt x="9" y="13"/>
                            <a:pt x="3" y="15"/>
                            <a:pt x="0" y="16"/>
                          </a:cubicBezTo>
                          <a:cubicBezTo>
                            <a:pt x="17" y="28"/>
                            <a:pt x="37" y="7"/>
                            <a:pt x="6" y="13"/>
                          </a:cubicBezTo>
                          <a:cubicBezTo>
                            <a:pt x="22" y="18"/>
                            <a:pt x="33" y="23"/>
                            <a:pt x="27" y="1"/>
                          </a:cubicBezTo>
                          <a:cubicBezTo>
                            <a:pt x="23" y="2"/>
                            <a:pt x="17" y="0"/>
                            <a:pt x="15" y="4"/>
                          </a:cubicBezTo>
                          <a:cubicBezTo>
                            <a:pt x="14" y="7"/>
                            <a:pt x="21" y="7"/>
                            <a:pt x="24" y="7"/>
                          </a:cubicBezTo>
                          <a:cubicBezTo>
                            <a:pt x="37" y="9"/>
                            <a:pt x="50" y="9"/>
                            <a:pt x="63" y="10"/>
                          </a:cubicBezTo>
                          <a:cubicBezTo>
                            <a:pt x="64" y="13"/>
                            <a:pt x="63" y="17"/>
                            <a:pt x="66" y="19"/>
                          </a:cubicBezTo>
                          <a:cubicBezTo>
                            <a:pt x="71" y="23"/>
                            <a:pt x="84" y="25"/>
                            <a:pt x="84" y="25"/>
                          </a:cubicBezTo>
                          <a:cubicBezTo>
                            <a:pt x="98" y="47"/>
                            <a:pt x="37" y="39"/>
                            <a:pt x="24" y="40"/>
                          </a:cubicBezTo>
                          <a:cubicBezTo>
                            <a:pt x="27" y="41"/>
                            <a:pt x="30" y="44"/>
                            <a:pt x="33" y="43"/>
                          </a:cubicBezTo>
                          <a:cubicBezTo>
                            <a:pt x="36" y="42"/>
                            <a:pt x="39" y="35"/>
                            <a:pt x="36" y="34"/>
                          </a:cubicBezTo>
                          <a:cubicBezTo>
                            <a:pt x="31" y="32"/>
                            <a:pt x="26" y="36"/>
                            <a:pt x="21" y="37"/>
                          </a:cubicBezTo>
                          <a:cubicBezTo>
                            <a:pt x="28" y="64"/>
                            <a:pt x="38" y="36"/>
                            <a:pt x="18" y="43"/>
                          </a:cubicBezTo>
                          <a:cubicBezTo>
                            <a:pt x="19" y="47"/>
                            <a:pt x="17" y="53"/>
                            <a:pt x="21" y="55"/>
                          </a:cubicBezTo>
                          <a:cubicBezTo>
                            <a:pt x="32" y="60"/>
                            <a:pt x="54" y="40"/>
                            <a:pt x="54" y="40"/>
                          </a:cubicBezTo>
                          <a:cubicBezTo>
                            <a:pt x="65" y="41"/>
                            <a:pt x="78" y="37"/>
                            <a:pt x="87" y="43"/>
                          </a:cubicBezTo>
                          <a:cubicBezTo>
                            <a:pt x="92" y="46"/>
                            <a:pt x="69" y="49"/>
                            <a:pt x="69" y="49"/>
                          </a:cubicBezTo>
                          <a:cubicBezTo>
                            <a:pt x="62" y="71"/>
                            <a:pt x="67" y="63"/>
                            <a:pt x="54" y="76"/>
                          </a:cubicBezTo>
                          <a:cubicBezTo>
                            <a:pt x="51" y="79"/>
                            <a:pt x="63" y="64"/>
                            <a:pt x="60" y="67"/>
                          </a:cubicBezTo>
                          <a:cubicBezTo>
                            <a:pt x="57" y="70"/>
                            <a:pt x="54" y="73"/>
                            <a:pt x="51" y="76"/>
                          </a:cubicBezTo>
                          <a:cubicBezTo>
                            <a:pt x="50" y="79"/>
                            <a:pt x="46" y="87"/>
                            <a:pt x="48" y="85"/>
                          </a:cubicBezTo>
                          <a:cubicBezTo>
                            <a:pt x="74" y="59"/>
                            <a:pt x="43" y="68"/>
                            <a:pt x="90" y="61"/>
                          </a:cubicBezTo>
                          <a:cubicBezTo>
                            <a:pt x="96" y="39"/>
                            <a:pt x="108" y="48"/>
                            <a:pt x="126" y="52"/>
                          </a:cubicBezTo>
                          <a:cubicBezTo>
                            <a:pt x="119" y="63"/>
                            <a:pt x="111" y="64"/>
                            <a:pt x="102" y="73"/>
                          </a:cubicBezTo>
                          <a:cubicBezTo>
                            <a:pt x="99" y="83"/>
                            <a:pt x="93" y="90"/>
                            <a:pt x="90" y="100"/>
                          </a:cubicBezTo>
                          <a:cubicBezTo>
                            <a:pt x="84" y="142"/>
                            <a:pt x="90" y="112"/>
                            <a:pt x="84" y="91"/>
                          </a:cubicBezTo>
                          <a:cubicBezTo>
                            <a:pt x="83" y="88"/>
                            <a:pt x="82" y="97"/>
                            <a:pt x="81" y="100"/>
                          </a:cubicBezTo>
                          <a:cubicBezTo>
                            <a:pt x="82" y="102"/>
                            <a:pt x="86" y="118"/>
                            <a:pt x="90" y="118"/>
                          </a:cubicBezTo>
                          <a:cubicBezTo>
                            <a:pt x="93" y="118"/>
                            <a:pt x="96" y="109"/>
                            <a:pt x="93" y="109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808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sp>
                <p:nvSpPr>
                  <p:cNvPr id="802" name="Freeform 137">
                    <a:extLst>
                      <a:ext uri="{FF2B5EF4-FFF2-40B4-BE49-F238E27FC236}">
                        <a16:creationId xmlns:a16="http://schemas.microsoft.com/office/drawing/2014/main" id="{EFE9AFFA-FE38-467E-A53A-A1310E65233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6800" y="6865"/>
                    <a:ext cx="270" cy="2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803" name="Freeform 138">
                    <a:extLst>
                      <a:ext uri="{FF2B5EF4-FFF2-40B4-BE49-F238E27FC236}">
                        <a16:creationId xmlns:a16="http://schemas.microsoft.com/office/drawing/2014/main" id="{9050FF43-9038-4D2B-A84A-8C1634CA3B1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7146" y="6865"/>
                    <a:ext cx="270" cy="2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804" name="Freeform 139">
                    <a:extLst>
                      <a:ext uri="{FF2B5EF4-FFF2-40B4-BE49-F238E27FC236}">
                        <a16:creationId xmlns:a16="http://schemas.microsoft.com/office/drawing/2014/main" id="{6FC2C54B-CCD8-4BEE-8B11-6ED934571B5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5803" y="6842"/>
                    <a:ext cx="270" cy="2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</p:grpSp>
            <p:sp>
              <p:nvSpPr>
                <p:cNvPr id="782" name="Text Box 140">
                  <a:extLst>
                    <a:ext uri="{FF2B5EF4-FFF2-40B4-BE49-F238E27FC236}">
                      <a16:creationId xmlns:a16="http://schemas.microsoft.com/office/drawing/2014/main" id="{6FBC2408-E461-4B14-9318-F114E4EB9A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33" y="4400"/>
                  <a:ext cx="498" cy="1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algn="ctr">
                      <a:solidFill>
                        <a:srgbClr val="FFFFF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fr-FR" sz="800" b="1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Herbe  </a:t>
                  </a:r>
                  <a:endParaRPr lang="fr-F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68" name="Group 183">
                <a:extLst>
                  <a:ext uri="{FF2B5EF4-FFF2-40B4-BE49-F238E27FC236}">
                    <a16:creationId xmlns:a16="http://schemas.microsoft.com/office/drawing/2014/main" id="{83971CC3-E696-4BFF-97DB-CA32666A6D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18689" y="4046112"/>
                <a:ext cx="214265" cy="381950"/>
                <a:chOff x="4150" y="4289"/>
                <a:chExt cx="1429" cy="2004"/>
              </a:xfrm>
            </p:grpSpPr>
            <p:grpSp>
              <p:nvGrpSpPr>
                <p:cNvPr id="570" name="Group 184">
                  <a:extLst>
                    <a:ext uri="{FF2B5EF4-FFF2-40B4-BE49-F238E27FC236}">
                      <a16:creationId xmlns:a16="http://schemas.microsoft.com/office/drawing/2014/main" id="{90C66372-A18B-4711-8134-E5EABAB9679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-1799238">
                  <a:off x="4150" y="4491"/>
                  <a:ext cx="664" cy="1802"/>
                  <a:chOff x="3453" y="1714"/>
                  <a:chExt cx="1506" cy="2696"/>
                </a:xfrm>
              </p:grpSpPr>
              <p:sp>
                <p:nvSpPr>
                  <p:cNvPr id="685" name="Freeform 185">
                    <a:extLst>
                      <a:ext uri="{FF2B5EF4-FFF2-40B4-BE49-F238E27FC236}">
                        <a16:creationId xmlns:a16="http://schemas.microsoft.com/office/drawing/2014/main" id="{ADC042F3-6C45-4BB2-A9A2-C23BBCC6A3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53" y="1714"/>
                    <a:ext cx="1506" cy="2696"/>
                  </a:xfrm>
                  <a:custGeom>
                    <a:avLst/>
                    <a:gdLst>
                      <a:gd name="T0" fmla="*/ 87 w 1506"/>
                      <a:gd name="T1" fmla="*/ 2509 h 2696"/>
                      <a:gd name="T2" fmla="*/ 597 w 1506"/>
                      <a:gd name="T3" fmla="*/ 2411 h 2696"/>
                      <a:gd name="T4" fmla="*/ 117 w 1506"/>
                      <a:gd name="T5" fmla="*/ 2299 h 2696"/>
                      <a:gd name="T6" fmla="*/ 627 w 1506"/>
                      <a:gd name="T7" fmla="*/ 2171 h 2696"/>
                      <a:gd name="T8" fmla="*/ 132 w 1506"/>
                      <a:gd name="T9" fmla="*/ 2051 h 2696"/>
                      <a:gd name="T10" fmla="*/ 620 w 1506"/>
                      <a:gd name="T11" fmla="*/ 1991 h 2696"/>
                      <a:gd name="T12" fmla="*/ 102 w 1506"/>
                      <a:gd name="T13" fmla="*/ 1789 h 2696"/>
                      <a:gd name="T14" fmla="*/ 650 w 1506"/>
                      <a:gd name="T15" fmla="*/ 1744 h 2696"/>
                      <a:gd name="T16" fmla="*/ 365 w 1506"/>
                      <a:gd name="T17" fmla="*/ 1519 h 2696"/>
                      <a:gd name="T18" fmla="*/ 207 w 1506"/>
                      <a:gd name="T19" fmla="*/ 1399 h 2696"/>
                      <a:gd name="T20" fmla="*/ 650 w 1506"/>
                      <a:gd name="T21" fmla="*/ 1474 h 2696"/>
                      <a:gd name="T22" fmla="*/ 350 w 1506"/>
                      <a:gd name="T23" fmla="*/ 1346 h 2696"/>
                      <a:gd name="T24" fmla="*/ 642 w 1506"/>
                      <a:gd name="T25" fmla="*/ 1271 h 2696"/>
                      <a:gd name="T26" fmla="*/ 312 w 1506"/>
                      <a:gd name="T27" fmla="*/ 1099 h 2696"/>
                      <a:gd name="T28" fmla="*/ 305 w 1506"/>
                      <a:gd name="T29" fmla="*/ 979 h 2696"/>
                      <a:gd name="T30" fmla="*/ 582 w 1506"/>
                      <a:gd name="T31" fmla="*/ 964 h 2696"/>
                      <a:gd name="T32" fmla="*/ 335 w 1506"/>
                      <a:gd name="T33" fmla="*/ 866 h 2696"/>
                      <a:gd name="T34" fmla="*/ 575 w 1506"/>
                      <a:gd name="T35" fmla="*/ 709 h 2696"/>
                      <a:gd name="T36" fmla="*/ 537 w 1506"/>
                      <a:gd name="T37" fmla="*/ 589 h 2696"/>
                      <a:gd name="T38" fmla="*/ 440 w 1506"/>
                      <a:gd name="T39" fmla="*/ 371 h 2696"/>
                      <a:gd name="T40" fmla="*/ 365 w 1506"/>
                      <a:gd name="T41" fmla="*/ 11 h 2696"/>
                      <a:gd name="T42" fmla="*/ 597 w 1506"/>
                      <a:gd name="T43" fmla="*/ 409 h 2696"/>
                      <a:gd name="T44" fmla="*/ 755 w 1506"/>
                      <a:gd name="T45" fmla="*/ 454 h 2696"/>
                      <a:gd name="T46" fmla="*/ 770 w 1506"/>
                      <a:gd name="T47" fmla="*/ 611 h 2696"/>
                      <a:gd name="T48" fmla="*/ 732 w 1506"/>
                      <a:gd name="T49" fmla="*/ 799 h 2696"/>
                      <a:gd name="T50" fmla="*/ 867 w 1506"/>
                      <a:gd name="T51" fmla="*/ 739 h 2696"/>
                      <a:gd name="T52" fmla="*/ 732 w 1506"/>
                      <a:gd name="T53" fmla="*/ 1046 h 2696"/>
                      <a:gd name="T54" fmla="*/ 1002 w 1506"/>
                      <a:gd name="T55" fmla="*/ 776 h 2696"/>
                      <a:gd name="T56" fmla="*/ 942 w 1506"/>
                      <a:gd name="T57" fmla="*/ 1136 h 2696"/>
                      <a:gd name="T58" fmla="*/ 1115 w 1506"/>
                      <a:gd name="T59" fmla="*/ 1061 h 2696"/>
                      <a:gd name="T60" fmla="*/ 1287 w 1506"/>
                      <a:gd name="T61" fmla="*/ 1181 h 2696"/>
                      <a:gd name="T62" fmla="*/ 800 w 1506"/>
                      <a:gd name="T63" fmla="*/ 1414 h 2696"/>
                      <a:gd name="T64" fmla="*/ 1355 w 1506"/>
                      <a:gd name="T65" fmla="*/ 1234 h 2696"/>
                      <a:gd name="T66" fmla="*/ 800 w 1506"/>
                      <a:gd name="T67" fmla="*/ 1616 h 2696"/>
                      <a:gd name="T68" fmla="*/ 1122 w 1506"/>
                      <a:gd name="T69" fmla="*/ 1699 h 2696"/>
                      <a:gd name="T70" fmla="*/ 1467 w 1506"/>
                      <a:gd name="T71" fmla="*/ 1744 h 2696"/>
                      <a:gd name="T72" fmla="*/ 792 w 1506"/>
                      <a:gd name="T73" fmla="*/ 1871 h 2696"/>
                      <a:gd name="T74" fmla="*/ 1115 w 1506"/>
                      <a:gd name="T75" fmla="*/ 2104 h 2696"/>
                      <a:gd name="T76" fmla="*/ 1242 w 1506"/>
                      <a:gd name="T77" fmla="*/ 2374 h 2696"/>
                      <a:gd name="T78" fmla="*/ 725 w 1506"/>
                      <a:gd name="T79" fmla="*/ 2149 h 2696"/>
                      <a:gd name="T80" fmla="*/ 1032 w 1506"/>
                      <a:gd name="T81" fmla="*/ 2321 h 2696"/>
                      <a:gd name="T82" fmla="*/ 1347 w 1506"/>
                      <a:gd name="T83" fmla="*/ 2552 h 2696"/>
                      <a:gd name="T84" fmla="*/ 935 w 1506"/>
                      <a:gd name="T85" fmla="*/ 2441 h 2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1506" h="2696">
                        <a:moveTo>
                          <a:pt x="620" y="2539"/>
                        </a:moveTo>
                        <a:cubicBezTo>
                          <a:pt x="533" y="2545"/>
                          <a:pt x="446" y="2551"/>
                          <a:pt x="357" y="2546"/>
                        </a:cubicBezTo>
                        <a:cubicBezTo>
                          <a:pt x="268" y="2541"/>
                          <a:pt x="133" y="2533"/>
                          <a:pt x="87" y="2509"/>
                        </a:cubicBezTo>
                        <a:cubicBezTo>
                          <a:pt x="41" y="2485"/>
                          <a:pt x="20" y="2420"/>
                          <a:pt x="80" y="2404"/>
                        </a:cubicBezTo>
                        <a:cubicBezTo>
                          <a:pt x="140" y="2388"/>
                          <a:pt x="361" y="2410"/>
                          <a:pt x="447" y="2411"/>
                        </a:cubicBezTo>
                        <a:cubicBezTo>
                          <a:pt x="533" y="2412"/>
                          <a:pt x="572" y="2423"/>
                          <a:pt x="597" y="2411"/>
                        </a:cubicBezTo>
                        <a:cubicBezTo>
                          <a:pt x="622" y="2399"/>
                          <a:pt x="653" y="2348"/>
                          <a:pt x="597" y="2336"/>
                        </a:cubicBezTo>
                        <a:cubicBezTo>
                          <a:pt x="541" y="2324"/>
                          <a:pt x="340" y="2342"/>
                          <a:pt x="260" y="2336"/>
                        </a:cubicBezTo>
                        <a:cubicBezTo>
                          <a:pt x="180" y="2330"/>
                          <a:pt x="128" y="2316"/>
                          <a:pt x="117" y="2299"/>
                        </a:cubicBezTo>
                        <a:cubicBezTo>
                          <a:pt x="106" y="2282"/>
                          <a:pt x="130" y="2243"/>
                          <a:pt x="192" y="2231"/>
                        </a:cubicBezTo>
                        <a:cubicBezTo>
                          <a:pt x="254" y="2219"/>
                          <a:pt x="420" y="2234"/>
                          <a:pt x="492" y="2224"/>
                        </a:cubicBezTo>
                        <a:cubicBezTo>
                          <a:pt x="564" y="2214"/>
                          <a:pt x="625" y="2187"/>
                          <a:pt x="627" y="2171"/>
                        </a:cubicBezTo>
                        <a:cubicBezTo>
                          <a:pt x="629" y="2155"/>
                          <a:pt x="578" y="2130"/>
                          <a:pt x="507" y="2126"/>
                        </a:cubicBezTo>
                        <a:cubicBezTo>
                          <a:pt x="436" y="2122"/>
                          <a:pt x="262" y="2161"/>
                          <a:pt x="200" y="2149"/>
                        </a:cubicBezTo>
                        <a:cubicBezTo>
                          <a:pt x="138" y="2137"/>
                          <a:pt x="121" y="2076"/>
                          <a:pt x="132" y="2051"/>
                        </a:cubicBezTo>
                        <a:cubicBezTo>
                          <a:pt x="143" y="2026"/>
                          <a:pt x="210" y="2013"/>
                          <a:pt x="267" y="1999"/>
                        </a:cubicBezTo>
                        <a:cubicBezTo>
                          <a:pt x="324" y="1985"/>
                          <a:pt x="418" y="1970"/>
                          <a:pt x="477" y="1969"/>
                        </a:cubicBezTo>
                        <a:cubicBezTo>
                          <a:pt x="536" y="1968"/>
                          <a:pt x="596" y="2000"/>
                          <a:pt x="620" y="1991"/>
                        </a:cubicBezTo>
                        <a:cubicBezTo>
                          <a:pt x="644" y="1982"/>
                          <a:pt x="655" y="1928"/>
                          <a:pt x="620" y="1916"/>
                        </a:cubicBezTo>
                        <a:cubicBezTo>
                          <a:pt x="585" y="1904"/>
                          <a:pt x="496" y="1937"/>
                          <a:pt x="410" y="1916"/>
                        </a:cubicBezTo>
                        <a:cubicBezTo>
                          <a:pt x="324" y="1895"/>
                          <a:pt x="167" y="1831"/>
                          <a:pt x="102" y="1789"/>
                        </a:cubicBezTo>
                        <a:cubicBezTo>
                          <a:pt x="37" y="1747"/>
                          <a:pt x="0" y="1687"/>
                          <a:pt x="20" y="1661"/>
                        </a:cubicBezTo>
                        <a:cubicBezTo>
                          <a:pt x="40" y="1635"/>
                          <a:pt x="117" y="1617"/>
                          <a:pt x="222" y="1631"/>
                        </a:cubicBezTo>
                        <a:cubicBezTo>
                          <a:pt x="327" y="1645"/>
                          <a:pt x="583" y="1735"/>
                          <a:pt x="650" y="1744"/>
                        </a:cubicBezTo>
                        <a:cubicBezTo>
                          <a:pt x="717" y="1753"/>
                          <a:pt x="666" y="1705"/>
                          <a:pt x="627" y="1684"/>
                        </a:cubicBezTo>
                        <a:cubicBezTo>
                          <a:pt x="588" y="1663"/>
                          <a:pt x="461" y="1644"/>
                          <a:pt x="417" y="1616"/>
                        </a:cubicBezTo>
                        <a:cubicBezTo>
                          <a:pt x="373" y="1588"/>
                          <a:pt x="385" y="1536"/>
                          <a:pt x="365" y="1519"/>
                        </a:cubicBezTo>
                        <a:cubicBezTo>
                          <a:pt x="345" y="1502"/>
                          <a:pt x="328" y="1517"/>
                          <a:pt x="297" y="1511"/>
                        </a:cubicBezTo>
                        <a:cubicBezTo>
                          <a:pt x="266" y="1505"/>
                          <a:pt x="192" y="1500"/>
                          <a:pt x="177" y="1481"/>
                        </a:cubicBezTo>
                        <a:cubicBezTo>
                          <a:pt x="162" y="1462"/>
                          <a:pt x="186" y="1418"/>
                          <a:pt x="207" y="1399"/>
                        </a:cubicBezTo>
                        <a:cubicBezTo>
                          <a:pt x="228" y="1380"/>
                          <a:pt x="246" y="1353"/>
                          <a:pt x="305" y="1369"/>
                        </a:cubicBezTo>
                        <a:cubicBezTo>
                          <a:pt x="364" y="1385"/>
                          <a:pt x="503" y="1478"/>
                          <a:pt x="560" y="1496"/>
                        </a:cubicBezTo>
                        <a:cubicBezTo>
                          <a:pt x="617" y="1514"/>
                          <a:pt x="635" y="1490"/>
                          <a:pt x="650" y="1474"/>
                        </a:cubicBezTo>
                        <a:cubicBezTo>
                          <a:pt x="665" y="1458"/>
                          <a:pt x="671" y="1415"/>
                          <a:pt x="650" y="1399"/>
                        </a:cubicBezTo>
                        <a:cubicBezTo>
                          <a:pt x="629" y="1383"/>
                          <a:pt x="572" y="1385"/>
                          <a:pt x="522" y="1376"/>
                        </a:cubicBezTo>
                        <a:cubicBezTo>
                          <a:pt x="472" y="1367"/>
                          <a:pt x="390" y="1365"/>
                          <a:pt x="350" y="1346"/>
                        </a:cubicBezTo>
                        <a:cubicBezTo>
                          <a:pt x="310" y="1327"/>
                          <a:pt x="270" y="1279"/>
                          <a:pt x="282" y="1264"/>
                        </a:cubicBezTo>
                        <a:cubicBezTo>
                          <a:pt x="294" y="1249"/>
                          <a:pt x="365" y="1255"/>
                          <a:pt x="425" y="1256"/>
                        </a:cubicBezTo>
                        <a:cubicBezTo>
                          <a:pt x="485" y="1257"/>
                          <a:pt x="618" y="1277"/>
                          <a:pt x="642" y="1271"/>
                        </a:cubicBezTo>
                        <a:cubicBezTo>
                          <a:pt x="666" y="1265"/>
                          <a:pt x="614" y="1228"/>
                          <a:pt x="567" y="1219"/>
                        </a:cubicBezTo>
                        <a:cubicBezTo>
                          <a:pt x="520" y="1210"/>
                          <a:pt x="399" y="1239"/>
                          <a:pt x="357" y="1219"/>
                        </a:cubicBezTo>
                        <a:cubicBezTo>
                          <a:pt x="315" y="1199"/>
                          <a:pt x="273" y="1119"/>
                          <a:pt x="312" y="1099"/>
                        </a:cubicBezTo>
                        <a:cubicBezTo>
                          <a:pt x="351" y="1079"/>
                          <a:pt x="560" y="1111"/>
                          <a:pt x="590" y="1099"/>
                        </a:cubicBezTo>
                        <a:cubicBezTo>
                          <a:pt x="620" y="1087"/>
                          <a:pt x="539" y="1044"/>
                          <a:pt x="492" y="1024"/>
                        </a:cubicBezTo>
                        <a:cubicBezTo>
                          <a:pt x="445" y="1004"/>
                          <a:pt x="339" y="1001"/>
                          <a:pt x="305" y="979"/>
                        </a:cubicBezTo>
                        <a:cubicBezTo>
                          <a:pt x="271" y="957"/>
                          <a:pt x="264" y="902"/>
                          <a:pt x="290" y="889"/>
                        </a:cubicBezTo>
                        <a:cubicBezTo>
                          <a:pt x="316" y="876"/>
                          <a:pt x="413" y="892"/>
                          <a:pt x="462" y="904"/>
                        </a:cubicBezTo>
                        <a:cubicBezTo>
                          <a:pt x="511" y="916"/>
                          <a:pt x="555" y="964"/>
                          <a:pt x="582" y="964"/>
                        </a:cubicBezTo>
                        <a:cubicBezTo>
                          <a:pt x="609" y="964"/>
                          <a:pt x="639" y="918"/>
                          <a:pt x="627" y="904"/>
                        </a:cubicBezTo>
                        <a:cubicBezTo>
                          <a:pt x="615" y="890"/>
                          <a:pt x="556" y="887"/>
                          <a:pt x="507" y="881"/>
                        </a:cubicBezTo>
                        <a:cubicBezTo>
                          <a:pt x="458" y="875"/>
                          <a:pt x="367" y="886"/>
                          <a:pt x="335" y="866"/>
                        </a:cubicBezTo>
                        <a:cubicBezTo>
                          <a:pt x="303" y="846"/>
                          <a:pt x="272" y="778"/>
                          <a:pt x="312" y="761"/>
                        </a:cubicBezTo>
                        <a:cubicBezTo>
                          <a:pt x="352" y="744"/>
                          <a:pt x="531" y="770"/>
                          <a:pt x="575" y="761"/>
                        </a:cubicBezTo>
                        <a:cubicBezTo>
                          <a:pt x="619" y="752"/>
                          <a:pt x="605" y="721"/>
                          <a:pt x="575" y="709"/>
                        </a:cubicBezTo>
                        <a:cubicBezTo>
                          <a:pt x="545" y="697"/>
                          <a:pt x="420" y="706"/>
                          <a:pt x="395" y="686"/>
                        </a:cubicBezTo>
                        <a:cubicBezTo>
                          <a:pt x="370" y="666"/>
                          <a:pt x="401" y="605"/>
                          <a:pt x="425" y="589"/>
                        </a:cubicBezTo>
                        <a:cubicBezTo>
                          <a:pt x="449" y="573"/>
                          <a:pt x="518" y="596"/>
                          <a:pt x="537" y="589"/>
                        </a:cubicBezTo>
                        <a:cubicBezTo>
                          <a:pt x="556" y="582"/>
                          <a:pt x="553" y="558"/>
                          <a:pt x="537" y="544"/>
                        </a:cubicBezTo>
                        <a:cubicBezTo>
                          <a:pt x="521" y="530"/>
                          <a:pt x="456" y="535"/>
                          <a:pt x="440" y="506"/>
                        </a:cubicBezTo>
                        <a:cubicBezTo>
                          <a:pt x="424" y="477"/>
                          <a:pt x="454" y="417"/>
                          <a:pt x="440" y="371"/>
                        </a:cubicBezTo>
                        <a:cubicBezTo>
                          <a:pt x="426" y="325"/>
                          <a:pt x="372" y="269"/>
                          <a:pt x="357" y="229"/>
                        </a:cubicBezTo>
                        <a:cubicBezTo>
                          <a:pt x="342" y="189"/>
                          <a:pt x="349" y="167"/>
                          <a:pt x="350" y="131"/>
                        </a:cubicBezTo>
                        <a:cubicBezTo>
                          <a:pt x="351" y="95"/>
                          <a:pt x="351" y="22"/>
                          <a:pt x="365" y="11"/>
                        </a:cubicBezTo>
                        <a:cubicBezTo>
                          <a:pt x="379" y="0"/>
                          <a:pt x="397" y="25"/>
                          <a:pt x="432" y="64"/>
                        </a:cubicBezTo>
                        <a:cubicBezTo>
                          <a:pt x="467" y="103"/>
                          <a:pt x="548" y="187"/>
                          <a:pt x="575" y="244"/>
                        </a:cubicBezTo>
                        <a:cubicBezTo>
                          <a:pt x="602" y="301"/>
                          <a:pt x="589" y="370"/>
                          <a:pt x="597" y="409"/>
                        </a:cubicBezTo>
                        <a:cubicBezTo>
                          <a:pt x="605" y="448"/>
                          <a:pt x="609" y="475"/>
                          <a:pt x="620" y="476"/>
                        </a:cubicBezTo>
                        <a:cubicBezTo>
                          <a:pt x="631" y="477"/>
                          <a:pt x="643" y="420"/>
                          <a:pt x="665" y="416"/>
                        </a:cubicBezTo>
                        <a:cubicBezTo>
                          <a:pt x="687" y="412"/>
                          <a:pt x="738" y="429"/>
                          <a:pt x="755" y="454"/>
                        </a:cubicBezTo>
                        <a:cubicBezTo>
                          <a:pt x="772" y="479"/>
                          <a:pt x="780" y="526"/>
                          <a:pt x="770" y="566"/>
                        </a:cubicBezTo>
                        <a:cubicBezTo>
                          <a:pt x="760" y="606"/>
                          <a:pt x="695" y="687"/>
                          <a:pt x="695" y="694"/>
                        </a:cubicBezTo>
                        <a:cubicBezTo>
                          <a:pt x="695" y="701"/>
                          <a:pt x="745" y="638"/>
                          <a:pt x="770" y="611"/>
                        </a:cubicBezTo>
                        <a:cubicBezTo>
                          <a:pt x="795" y="584"/>
                          <a:pt x="829" y="514"/>
                          <a:pt x="845" y="529"/>
                        </a:cubicBezTo>
                        <a:cubicBezTo>
                          <a:pt x="861" y="544"/>
                          <a:pt x="886" y="656"/>
                          <a:pt x="867" y="701"/>
                        </a:cubicBezTo>
                        <a:cubicBezTo>
                          <a:pt x="848" y="746"/>
                          <a:pt x="759" y="773"/>
                          <a:pt x="732" y="799"/>
                        </a:cubicBezTo>
                        <a:cubicBezTo>
                          <a:pt x="705" y="825"/>
                          <a:pt x="692" y="849"/>
                          <a:pt x="702" y="859"/>
                        </a:cubicBezTo>
                        <a:cubicBezTo>
                          <a:pt x="712" y="869"/>
                          <a:pt x="764" y="879"/>
                          <a:pt x="792" y="859"/>
                        </a:cubicBezTo>
                        <a:cubicBezTo>
                          <a:pt x="820" y="839"/>
                          <a:pt x="837" y="754"/>
                          <a:pt x="867" y="739"/>
                        </a:cubicBezTo>
                        <a:cubicBezTo>
                          <a:pt x="897" y="724"/>
                          <a:pt x="965" y="740"/>
                          <a:pt x="972" y="769"/>
                        </a:cubicBezTo>
                        <a:cubicBezTo>
                          <a:pt x="979" y="798"/>
                          <a:pt x="952" y="865"/>
                          <a:pt x="912" y="911"/>
                        </a:cubicBezTo>
                        <a:cubicBezTo>
                          <a:pt x="872" y="957"/>
                          <a:pt x="752" y="1027"/>
                          <a:pt x="732" y="1046"/>
                        </a:cubicBezTo>
                        <a:cubicBezTo>
                          <a:pt x="712" y="1065"/>
                          <a:pt x="753" y="1050"/>
                          <a:pt x="792" y="1024"/>
                        </a:cubicBezTo>
                        <a:cubicBezTo>
                          <a:pt x="831" y="998"/>
                          <a:pt x="930" y="930"/>
                          <a:pt x="965" y="889"/>
                        </a:cubicBezTo>
                        <a:cubicBezTo>
                          <a:pt x="1000" y="848"/>
                          <a:pt x="964" y="789"/>
                          <a:pt x="1002" y="776"/>
                        </a:cubicBezTo>
                        <a:cubicBezTo>
                          <a:pt x="1040" y="763"/>
                          <a:pt x="1170" y="782"/>
                          <a:pt x="1190" y="814"/>
                        </a:cubicBezTo>
                        <a:cubicBezTo>
                          <a:pt x="1210" y="846"/>
                          <a:pt x="1163" y="917"/>
                          <a:pt x="1122" y="971"/>
                        </a:cubicBezTo>
                        <a:cubicBezTo>
                          <a:pt x="1081" y="1025"/>
                          <a:pt x="1003" y="1102"/>
                          <a:pt x="942" y="1136"/>
                        </a:cubicBezTo>
                        <a:cubicBezTo>
                          <a:pt x="881" y="1170"/>
                          <a:pt x="770" y="1165"/>
                          <a:pt x="755" y="1174"/>
                        </a:cubicBezTo>
                        <a:cubicBezTo>
                          <a:pt x="740" y="1183"/>
                          <a:pt x="792" y="1208"/>
                          <a:pt x="852" y="1189"/>
                        </a:cubicBezTo>
                        <a:cubicBezTo>
                          <a:pt x="912" y="1170"/>
                          <a:pt x="1039" y="1092"/>
                          <a:pt x="1115" y="1061"/>
                        </a:cubicBezTo>
                        <a:cubicBezTo>
                          <a:pt x="1191" y="1030"/>
                          <a:pt x="1261" y="1006"/>
                          <a:pt x="1310" y="1001"/>
                        </a:cubicBezTo>
                        <a:cubicBezTo>
                          <a:pt x="1359" y="996"/>
                          <a:pt x="1411" y="1001"/>
                          <a:pt x="1407" y="1031"/>
                        </a:cubicBezTo>
                        <a:cubicBezTo>
                          <a:pt x="1403" y="1061"/>
                          <a:pt x="1368" y="1126"/>
                          <a:pt x="1287" y="1181"/>
                        </a:cubicBezTo>
                        <a:cubicBezTo>
                          <a:pt x="1206" y="1236"/>
                          <a:pt x="1001" y="1331"/>
                          <a:pt x="920" y="1361"/>
                        </a:cubicBezTo>
                        <a:cubicBezTo>
                          <a:pt x="839" y="1391"/>
                          <a:pt x="820" y="1352"/>
                          <a:pt x="800" y="1361"/>
                        </a:cubicBezTo>
                        <a:cubicBezTo>
                          <a:pt x="780" y="1370"/>
                          <a:pt x="781" y="1402"/>
                          <a:pt x="800" y="1414"/>
                        </a:cubicBezTo>
                        <a:cubicBezTo>
                          <a:pt x="819" y="1426"/>
                          <a:pt x="862" y="1452"/>
                          <a:pt x="912" y="1436"/>
                        </a:cubicBezTo>
                        <a:cubicBezTo>
                          <a:pt x="962" y="1420"/>
                          <a:pt x="1026" y="1350"/>
                          <a:pt x="1100" y="1316"/>
                        </a:cubicBezTo>
                        <a:cubicBezTo>
                          <a:pt x="1174" y="1282"/>
                          <a:pt x="1303" y="1233"/>
                          <a:pt x="1355" y="1234"/>
                        </a:cubicBezTo>
                        <a:cubicBezTo>
                          <a:pt x="1407" y="1235"/>
                          <a:pt x="1456" y="1270"/>
                          <a:pt x="1415" y="1324"/>
                        </a:cubicBezTo>
                        <a:cubicBezTo>
                          <a:pt x="1374" y="1378"/>
                          <a:pt x="1209" y="1507"/>
                          <a:pt x="1107" y="1556"/>
                        </a:cubicBezTo>
                        <a:cubicBezTo>
                          <a:pt x="1005" y="1605"/>
                          <a:pt x="860" y="1601"/>
                          <a:pt x="800" y="1616"/>
                        </a:cubicBezTo>
                        <a:cubicBezTo>
                          <a:pt x="740" y="1631"/>
                          <a:pt x="732" y="1630"/>
                          <a:pt x="747" y="1646"/>
                        </a:cubicBezTo>
                        <a:cubicBezTo>
                          <a:pt x="762" y="1662"/>
                          <a:pt x="828" y="1705"/>
                          <a:pt x="890" y="1714"/>
                        </a:cubicBezTo>
                        <a:cubicBezTo>
                          <a:pt x="952" y="1723"/>
                          <a:pt x="1048" y="1708"/>
                          <a:pt x="1122" y="1699"/>
                        </a:cubicBezTo>
                        <a:cubicBezTo>
                          <a:pt x="1196" y="1690"/>
                          <a:pt x="1281" y="1662"/>
                          <a:pt x="1332" y="1661"/>
                        </a:cubicBezTo>
                        <a:cubicBezTo>
                          <a:pt x="1383" y="1660"/>
                          <a:pt x="1408" y="1677"/>
                          <a:pt x="1430" y="1691"/>
                        </a:cubicBezTo>
                        <a:cubicBezTo>
                          <a:pt x="1452" y="1705"/>
                          <a:pt x="1506" y="1716"/>
                          <a:pt x="1467" y="1744"/>
                        </a:cubicBezTo>
                        <a:cubicBezTo>
                          <a:pt x="1428" y="1772"/>
                          <a:pt x="1277" y="1827"/>
                          <a:pt x="1197" y="1856"/>
                        </a:cubicBezTo>
                        <a:cubicBezTo>
                          <a:pt x="1117" y="1885"/>
                          <a:pt x="1054" y="1914"/>
                          <a:pt x="987" y="1916"/>
                        </a:cubicBezTo>
                        <a:cubicBezTo>
                          <a:pt x="920" y="1918"/>
                          <a:pt x="828" y="1866"/>
                          <a:pt x="792" y="1871"/>
                        </a:cubicBezTo>
                        <a:cubicBezTo>
                          <a:pt x="756" y="1876"/>
                          <a:pt x="753" y="1925"/>
                          <a:pt x="770" y="1946"/>
                        </a:cubicBezTo>
                        <a:cubicBezTo>
                          <a:pt x="787" y="1967"/>
                          <a:pt x="839" y="1973"/>
                          <a:pt x="897" y="1999"/>
                        </a:cubicBezTo>
                        <a:cubicBezTo>
                          <a:pt x="955" y="2025"/>
                          <a:pt x="1061" y="2071"/>
                          <a:pt x="1115" y="2104"/>
                        </a:cubicBezTo>
                        <a:cubicBezTo>
                          <a:pt x="1169" y="2137"/>
                          <a:pt x="1198" y="2158"/>
                          <a:pt x="1220" y="2194"/>
                        </a:cubicBezTo>
                        <a:cubicBezTo>
                          <a:pt x="1242" y="2230"/>
                          <a:pt x="1246" y="2291"/>
                          <a:pt x="1250" y="2321"/>
                        </a:cubicBezTo>
                        <a:cubicBezTo>
                          <a:pt x="1254" y="2351"/>
                          <a:pt x="1263" y="2376"/>
                          <a:pt x="1242" y="2374"/>
                        </a:cubicBezTo>
                        <a:cubicBezTo>
                          <a:pt x="1221" y="2372"/>
                          <a:pt x="1170" y="2332"/>
                          <a:pt x="1122" y="2306"/>
                        </a:cubicBezTo>
                        <a:cubicBezTo>
                          <a:pt x="1074" y="2280"/>
                          <a:pt x="1023" y="2242"/>
                          <a:pt x="957" y="2216"/>
                        </a:cubicBezTo>
                        <a:cubicBezTo>
                          <a:pt x="891" y="2190"/>
                          <a:pt x="762" y="2153"/>
                          <a:pt x="725" y="2149"/>
                        </a:cubicBezTo>
                        <a:cubicBezTo>
                          <a:pt x="688" y="2145"/>
                          <a:pt x="697" y="2173"/>
                          <a:pt x="732" y="2194"/>
                        </a:cubicBezTo>
                        <a:cubicBezTo>
                          <a:pt x="767" y="2215"/>
                          <a:pt x="885" y="2255"/>
                          <a:pt x="935" y="2276"/>
                        </a:cubicBezTo>
                        <a:cubicBezTo>
                          <a:pt x="985" y="2297"/>
                          <a:pt x="998" y="2297"/>
                          <a:pt x="1032" y="2321"/>
                        </a:cubicBezTo>
                        <a:cubicBezTo>
                          <a:pt x="1066" y="2345"/>
                          <a:pt x="1102" y="2399"/>
                          <a:pt x="1137" y="2419"/>
                        </a:cubicBezTo>
                        <a:cubicBezTo>
                          <a:pt x="1172" y="2439"/>
                          <a:pt x="1207" y="2419"/>
                          <a:pt x="1242" y="2441"/>
                        </a:cubicBezTo>
                        <a:cubicBezTo>
                          <a:pt x="1277" y="2463"/>
                          <a:pt x="1351" y="2530"/>
                          <a:pt x="1347" y="2552"/>
                        </a:cubicBezTo>
                        <a:cubicBezTo>
                          <a:pt x="1343" y="2574"/>
                          <a:pt x="1266" y="2576"/>
                          <a:pt x="1220" y="2576"/>
                        </a:cubicBezTo>
                        <a:cubicBezTo>
                          <a:pt x="1174" y="2576"/>
                          <a:pt x="1117" y="2576"/>
                          <a:pt x="1070" y="2554"/>
                        </a:cubicBezTo>
                        <a:cubicBezTo>
                          <a:pt x="1023" y="2532"/>
                          <a:pt x="994" y="2451"/>
                          <a:pt x="935" y="2441"/>
                        </a:cubicBezTo>
                        <a:cubicBezTo>
                          <a:pt x="876" y="2431"/>
                          <a:pt x="755" y="2450"/>
                          <a:pt x="714" y="2492"/>
                        </a:cubicBezTo>
                        <a:cubicBezTo>
                          <a:pt x="673" y="2534"/>
                          <a:pt x="693" y="2654"/>
                          <a:pt x="687" y="2696"/>
                        </a:cubicBezTo>
                      </a:path>
                    </a:pathLst>
                  </a:custGeom>
                  <a:solidFill>
                    <a:srgbClr val="99CC0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686" name="Freeform 186">
                    <a:extLst>
                      <a:ext uri="{FF2B5EF4-FFF2-40B4-BE49-F238E27FC236}">
                        <a16:creationId xmlns:a16="http://schemas.microsoft.com/office/drawing/2014/main" id="{0BCB547D-E0AA-41A2-8BC8-B60AA53536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79" y="3438"/>
                    <a:ext cx="684" cy="102"/>
                  </a:xfrm>
                  <a:custGeom>
                    <a:avLst/>
                    <a:gdLst>
                      <a:gd name="T0" fmla="*/ 0 w 684"/>
                      <a:gd name="T1" fmla="*/ 102 h 102"/>
                      <a:gd name="T2" fmla="*/ 114 w 684"/>
                      <a:gd name="T3" fmla="*/ 57 h 102"/>
                      <a:gd name="T4" fmla="*/ 360 w 684"/>
                      <a:gd name="T5" fmla="*/ 48 h 102"/>
                      <a:gd name="T6" fmla="*/ 684 w 684"/>
                      <a:gd name="T7" fmla="*/ 0 h 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84" h="102">
                        <a:moveTo>
                          <a:pt x="0" y="102"/>
                        </a:moveTo>
                        <a:cubicBezTo>
                          <a:pt x="27" y="84"/>
                          <a:pt x="54" y="66"/>
                          <a:pt x="114" y="57"/>
                        </a:cubicBezTo>
                        <a:cubicBezTo>
                          <a:pt x="174" y="48"/>
                          <a:pt x="265" y="58"/>
                          <a:pt x="360" y="48"/>
                        </a:cubicBezTo>
                        <a:cubicBezTo>
                          <a:pt x="455" y="38"/>
                          <a:pt x="629" y="8"/>
                          <a:pt x="684" y="0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dist="17961" dir="2700000" algn="ctr" rotWithShape="0">
                      <a:srgbClr val="008000"/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687" name="Freeform 187">
                    <a:extLst>
                      <a:ext uri="{FF2B5EF4-FFF2-40B4-BE49-F238E27FC236}">
                        <a16:creationId xmlns:a16="http://schemas.microsoft.com/office/drawing/2014/main" id="{18F75C55-9EFA-4B84-ACBD-E60A41B02D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24" y="3018"/>
                    <a:ext cx="588" cy="234"/>
                  </a:xfrm>
                  <a:custGeom>
                    <a:avLst/>
                    <a:gdLst>
                      <a:gd name="T0" fmla="*/ 0 w 588"/>
                      <a:gd name="T1" fmla="*/ 234 h 234"/>
                      <a:gd name="T2" fmla="*/ 201 w 588"/>
                      <a:gd name="T3" fmla="*/ 195 h 234"/>
                      <a:gd name="T4" fmla="*/ 438 w 588"/>
                      <a:gd name="T5" fmla="*/ 39 h 234"/>
                      <a:gd name="T6" fmla="*/ 588 w 588"/>
                      <a:gd name="T7" fmla="*/ 0 h 2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88" h="234">
                        <a:moveTo>
                          <a:pt x="0" y="234"/>
                        </a:moveTo>
                        <a:cubicBezTo>
                          <a:pt x="64" y="230"/>
                          <a:pt x="128" y="227"/>
                          <a:pt x="201" y="195"/>
                        </a:cubicBezTo>
                        <a:cubicBezTo>
                          <a:pt x="274" y="163"/>
                          <a:pt x="374" y="71"/>
                          <a:pt x="438" y="39"/>
                        </a:cubicBezTo>
                        <a:cubicBezTo>
                          <a:pt x="502" y="7"/>
                          <a:pt x="563" y="6"/>
                          <a:pt x="588" y="0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dist="17961" dir="2700000" algn="ctr" rotWithShape="0">
                      <a:srgbClr val="008000"/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grpSp>
                <p:nvGrpSpPr>
                  <p:cNvPr id="688" name="Group 188">
                    <a:extLst>
                      <a:ext uri="{FF2B5EF4-FFF2-40B4-BE49-F238E27FC236}">
                        <a16:creationId xmlns:a16="http://schemas.microsoft.com/office/drawing/2014/main" id="{B766D088-5EDD-4436-92E9-FDBAE605193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56" y="3012"/>
                    <a:ext cx="428" cy="301"/>
                    <a:chOff x="4356" y="3012"/>
                    <a:chExt cx="428" cy="301"/>
                  </a:xfrm>
                </p:grpSpPr>
                <p:sp>
                  <p:nvSpPr>
                    <p:cNvPr id="732" name="Oval 189" descr="Sphères">
                      <a:extLst>
                        <a:ext uri="{FF2B5EF4-FFF2-40B4-BE49-F238E27FC236}">
                          <a16:creationId xmlns:a16="http://schemas.microsoft.com/office/drawing/2014/main" id="{52D53392-AF04-4CA0-A303-6740DB032F85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356" y="3255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33" name="Oval 190" descr="Sphères">
                      <a:extLst>
                        <a:ext uri="{FF2B5EF4-FFF2-40B4-BE49-F238E27FC236}">
                          <a16:creationId xmlns:a16="http://schemas.microsoft.com/office/drawing/2014/main" id="{7FC58AEC-7266-4663-8D47-22E022A49FA5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467" y="3228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34" name="Oval 191" descr="Sphères">
                      <a:extLst>
                        <a:ext uri="{FF2B5EF4-FFF2-40B4-BE49-F238E27FC236}">
                          <a16:creationId xmlns:a16="http://schemas.microsoft.com/office/drawing/2014/main" id="{BE7154DD-49F3-4F92-9124-600727B946F5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54" y="318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35" name="Oval 192" descr="Sphères">
                      <a:extLst>
                        <a:ext uri="{FF2B5EF4-FFF2-40B4-BE49-F238E27FC236}">
                          <a16:creationId xmlns:a16="http://schemas.microsoft.com/office/drawing/2014/main" id="{0E69C214-DA5A-474D-925D-93CDCA7389EE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638" y="312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36" name="Oval 193" descr="Sphères">
                      <a:extLst>
                        <a:ext uri="{FF2B5EF4-FFF2-40B4-BE49-F238E27FC236}">
                          <a16:creationId xmlns:a16="http://schemas.microsoft.com/office/drawing/2014/main" id="{8958585A-504B-4DAE-83A5-529C9FFE1FE9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722" y="307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37" name="Oval 194" descr="Sphères">
                      <a:extLst>
                        <a:ext uri="{FF2B5EF4-FFF2-40B4-BE49-F238E27FC236}">
                          <a16:creationId xmlns:a16="http://schemas.microsoft.com/office/drawing/2014/main" id="{F8E7FCC5-A747-40E6-8658-8063444E3000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06" y="3051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38" name="Oval 195" descr="Sphères">
                      <a:extLst>
                        <a:ext uri="{FF2B5EF4-FFF2-40B4-BE49-F238E27FC236}">
                          <a16:creationId xmlns:a16="http://schemas.microsoft.com/office/drawing/2014/main" id="{0283F231-EA3E-41F1-A721-0BB0983CB737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443" y="310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39" name="Oval 196" descr="Sphères">
                      <a:extLst>
                        <a:ext uri="{FF2B5EF4-FFF2-40B4-BE49-F238E27FC236}">
                          <a16:creationId xmlns:a16="http://schemas.microsoft.com/office/drawing/2014/main" id="{8979EA2D-0553-452E-8229-C30614CC291D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359" y="315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40" name="Oval 197" descr="Sphères">
                      <a:extLst>
                        <a:ext uri="{FF2B5EF4-FFF2-40B4-BE49-F238E27FC236}">
                          <a16:creationId xmlns:a16="http://schemas.microsoft.com/office/drawing/2014/main" id="{92101088-8BA7-4C2A-8C4F-3255F8F31A4F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72" y="301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689" name="Group 198">
                    <a:extLst>
                      <a:ext uri="{FF2B5EF4-FFF2-40B4-BE49-F238E27FC236}">
                        <a16:creationId xmlns:a16="http://schemas.microsoft.com/office/drawing/2014/main" id="{D4E101B7-961F-42F4-B35A-AA17B04EE63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296" y="2754"/>
                    <a:ext cx="497" cy="307"/>
                    <a:chOff x="4281" y="2748"/>
                    <a:chExt cx="497" cy="307"/>
                  </a:xfrm>
                </p:grpSpPr>
                <p:sp>
                  <p:nvSpPr>
                    <p:cNvPr id="721" name="Oval 199" descr="Sphères">
                      <a:extLst>
                        <a:ext uri="{FF2B5EF4-FFF2-40B4-BE49-F238E27FC236}">
                          <a16:creationId xmlns:a16="http://schemas.microsoft.com/office/drawing/2014/main" id="{C5EAC508-2AE7-4FA3-A3B7-BE3A2A6BC3C7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287" y="2997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22" name="Oval 200" descr="Sphères">
                      <a:extLst>
                        <a:ext uri="{FF2B5EF4-FFF2-40B4-BE49-F238E27FC236}">
                          <a16:creationId xmlns:a16="http://schemas.microsoft.com/office/drawing/2014/main" id="{B5D6D40B-F8AC-43EF-9F3A-AA7763406D74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401" y="2946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23" name="Oval 201" descr="Sphères">
                      <a:extLst>
                        <a:ext uri="{FF2B5EF4-FFF2-40B4-BE49-F238E27FC236}">
                          <a16:creationId xmlns:a16="http://schemas.microsoft.com/office/drawing/2014/main" id="{B671E41B-CA5F-4070-8225-90FEB278515F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470" y="292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24" name="Oval 202" descr="Sphères">
                      <a:extLst>
                        <a:ext uri="{FF2B5EF4-FFF2-40B4-BE49-F238E27FC236}">
                          <a16:creationId xmlns:a16="http://schemas.microsoft.com/office/drawing/2014/main" id="{F241435D-FDB5-4116-8532-E645344F7441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45" y="288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25" name="Oval 203" descr="Sphères">
                      <a:extLst>
                        <a:ext uri="{FF2B5EF4-FFF2-40B4-BE49-F238E27FC236}">
                          <a16:creationId xmlns:a16="http://schemas.microsoft.com/office/drawing/2014/main" id="{8DA0BF90-3FDA-4E64-91E3-AFBD06D5274E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638" y="2838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26" name="Oval 204" descr="Sphères">
                      <a:extLst>
                        <a:ext uri="{FF2B5EF4-FFF2-40B4-BE49-F238E27FC236}">
                          <a16:creationId xmlns:a16="http://schemas.microsoft.com/office/drawing/2014/main" id="{9CF4F479-1CA9-4B1A-9ED9-AB5873BBC606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716" y="279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27" name="Oval 205" descr="Sphères">
                      <a:extLst>
                        <a:ext uri="{FF2B5EF4-FFF2-40B4-BE49-F238E27FC236}">
                          <a16:creationId xmlns:a16="http://schemas.microsoft.com/office/drawing/2014/main" id="{AFD6E39F-0A43-4536-ADBE-D0FC2F82C0D7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641" y="2748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28" name="Oval 206" descr="Sphères">
                      <a:extLst>
                        <a:ext uri="{FF2B5EF4-FFF2-40B4-BE49-F238E27FC236}">
                          <a16:creationId xmlns:a16="http://schemas.microsoft.com/office/drawing/2014/main" id="{90363956-6CE3-42DD-95AC-BA800F556FC1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27" y="2796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29" name="Oval 207" descr="Sphères">
                      <a:extLst>
                        <a:ext uri="{FF2B5EF4-FFF2-40B4-BE49-F238E27FC236}">
                          <a16:creationId xmlns:a16="http://schemas.microsoft.com/office/drawing/2014/main" id="{C2F8B97D-1A78-4AAD-952F-ED0890D2677D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443" y="2829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30" name="Oval 208" descr="Sphères">
                      <a:extLst>
                        <a:ext uri="{FF2B5EF4-FFF2-40B4-BE49-F238E27FC236}">
                          <a16:creationId xmlns:a16="http://schemas.microsoft.com/office/drawing/2014/main" id="{6E71EF19-C22E-43DE-983E-032475DFD19C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380" y="2871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31" name="Oval 209" descr="Sphères">
                      <a:extLst>
                        <a:ext uri="{FF2B5EF4-FFF2-40B4-BE49-F238E27FC236}">
                          <a16:creationId xmlns:a16="http://schemas.microsoft.com/office/drawing/2014/main" id="{83219A38-89F9-49B1-A8B8-71BEBDC60BD2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281" y="2901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690" name="Group 210">
                    <a:extLst>
                      <a:ext uri="{FF2B5EF4-FFF2-40B4-BE49-F238E27FC236}">
                        <a16:creationId xmlns:a16="http://schemas.microsoft.com/office/drawing/2014/main" id="{E13A52E1-9CFA-47D5-BBD7-671EB9A6E0C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582" y="3360"/>
                    <a:ext cx="446" cy="193"/>
                    <a:chOff x="3582" y="3360"/>
                    <a:chExt cx="446" cy="193"/>
                  </a:xfrm>
                </p:grpSpPr>
                <p:sp>
                  <p:nvSpPr>
                    <p:cNvPr id="713" name="Oval 211" descr="Sphères">
                      <a:extLst>
                        <a:ext uri="{FF2B5EF4-FFF2-40B4-BE49-F238E27FC236}">
                          <a16:creationId xmlns:a16="http://schemas.microsoft.com/office/drawing/2014/main" id="{6681CF56-EDD2-47EB-9E12-E4E0F8F1DF51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90" y="3477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14" name="Oval 212" descr="Sphères">
                      <a:extLst>
                        <a:ext uri="{FF2B5EF4-FFF2-40B4-BE49-F238E27FC236}">
                          <a16:creationId xmlns:a16="http://schemas.microsoft.com/office/drawing/2014/main" id="{1C7881A3-B890-48BB-9DC3-6EB2A5AA90DD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82" y="3420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15" name="Oval 213" descr="Sphères">
                      <a:extLst>
                        <a:ext uri="{FF2B5EF4-FFF2-40B4-BE49-F238E27FC236}">
                          <a16:creationId xmlns:a16="http://schemas.microsoft.com/office/drawing/2014/main" id="{926151F6-F3F5-4658-9002-FADE9083F583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15" y="3360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16" name="Oval 214" descr="Sphères">
                      <a:extLst>
                        <a:ext uri="{FF2B5EF4-FFF2-40B4-BE49-F238E27FC236}">
                          <a16:creationId xmlns:a16="http://schemas.microsoft.com/office/drawing/2014/main" id="{B01668CD-2C64-4E84-8AFE-5A3DDC92186C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80" y="339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17" name="Oval 215" descr="Sphères">
                      <a:extLst>
                        <a:ext uri="{FF2B5EF4-FFF2-40B4-BE49-F238E27FC236}">
                          <a16:creationId xmlns:a16="http://schemas.microsoft.com/office/drawing/2014/main" id="{51627948-C5E6-42C9-9740-3112756ECFB0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94" y="3426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18" name="Oval 216" descr="Sphères">
                      <a:extLst>
                        <a:ext uri="{FF2B5EF4-FFF2-40B4-BE49-F238E27FC236}">
                          <a16:creationId xmlns:a16="http://schemas.microsoft.com/office/drawing/2014/main" id="{80BDD562-62A3-4871-8E59-37CC969BC281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86" y="3495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19" name="Oval 217" descr="Sphères">
                      <a:extLst>
                        <a:ext uri="{FF2B5EF4-FFF2-40B4-BE49-F238E27FC236}">
                          <a16:creationId xmlns:a16="http://schemas.microsoft.com/office/drawing/2014/main" id="{CD93C2E1-08FD-41C5-A416-97925A1F52ED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02" y="3375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20" name="Oval 218" descr="Sphères">
                      <a:extLst>
                        <a:ext uri="{FF2B5EF4-FFF2-40B4-BE49-F238E27FC236}">
                          <a16:creationId xmlns:a16="http://schemas.microsoft.com/office/drawing/2014/main" id="{73B6E303-ABA6-46E7-A966-581A2F9493C5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66" y="3450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691" name="Group 219">
                    <a:extLst>
                      <a:ext uri="{FF2B5EF4-FFF2-40B4-BE49-F238E27FC236}">
                        <a16:creationId xmlns:a16="http://schemas.microsoft.com/office/drawing/2014/main" id="{42D9FC1C-A0DA-4FAF-A76C-370ED1A1F9D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810" y="2472"/>
                    <a:ext cx="242" cy="124"/>
                    <a:chOff x="3810" y="2472"/>
                    <a:chExt cx="242" cy="124"/>
                  </a:xfrm>
                </p:grpSpPr>
                <p:sp>
                  <p:nvSpPr>
                    <p:cNvPr id="707" name="Oval 220" descr="Sphères">
                      <a:extLst>
                        <a:ext uri="{FF2B5EF4-FFF2-40B4-BE49-F238E27FC236}">
                          <a16:creationId xmlns:a16="http://schemas.microsoft.com/office/drawing/2014/main" id="{F523C8EC-6F60-453E-9313-2C4DA9D8D29C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10" y="252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08" name="Oval 221" descr="Sphères">
                      <a:extLst>
                        <a:ext uri="{FF2B5EF4-FFF2-40B4-BE49-F238E27FC236}">
                          <a16:creationId xmlns:a16="http://schemas.microsoft.com/office/drawing/2014/main" id="{AE9E90CF-87BB-4D3B-BADE-A5E545B70DB0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06" y="253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09" name="Oval 222" descr="Sphères">
                      <a:extLst>
                        <a:ext uri="{FF2B5EF4-FFF2-40B4-BE49-F238E27FC236}">
                          <a16:creationId xmlns:a16="http://schemas.microsoft.com/office/drawing/2014/main" id="{57B9BAFE-1813-46D0-A50A-0DFF0D71F668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87" y="2538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10" name="Oval 223" descr="Sphères">
                      <a:extLst>
                        <a:ext uri="{FF2B5EF4-FFF2-40B4-BE49-F238E27FC236}">
                          <a16:creationId xmlns:a16="http://schemas.microsoft.com/office/drawing/2014/main" id="{4C8A15E9-D5C8-4AC7-90D1-86D7680B4D19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90" y="2481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11" name="Oval 224" descr="Sphères">
                      <a:extLst>
                        <a:ext uri="{FF2B5EF4-FFF2-40B4-BE49-F238E27FC236}">
                          <a16:creationId xmlns:a16="http://schemas.microsoft.com/office/drawing/2014/main" id="{12CDFCD3-86A8-4A67-A28A-C729670D05B8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30" y="2481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12" name="Oval 225" descr="Sphères">
                      <a:extLst>
                        <a:ext uri="{FF2B5EF4-FFF2-40B4-BE49-F238E27FC236}">
                          <a16:creationId xmlns:a16="http://schemas.microsoft.com/office/drawing/2014/main" id="{B31E78D2-C40A-45A4-8AD6-AFC0E8FFDF53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49" y="247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692" name="Group 226">
                    <a:extLst>
                      <a:ext uri="{FF2B5EF4-FFF2-40B4-BE49-F238E27FC236}">
                        <a16:creationId xmlns:a16="http://schemas.microsoft.com/office/drawing/2014/main" id="{460C614B-D3C0-42C5-80B6-2BE97CF6F2E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813" y="1830"/>
                    <a:ext cx="398" cy="532"/>
                    <a:chOff x="3813" y="1830"/>
                    <a:chExt cx="398" cy="532"/>
                  </a:xfrm>
                </p:grpSpPr>
                <p:sp>
                  <p:nvSpPr>
                    <p:cNvPr id="694" name="Oval 227" descr="Sphères">
                      <a:extLst>
                        <a:ext uri="{FF2B5EF4-FFF2-40B4-BE49-F238E27FC236}">
                          <a16:creationId xmlns:a16="http://schemas.microsoft.com/office/drawing/2014/main" id="{84EB23FE-782B-422B-9022-65847249060C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63" y="2034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95" name="Oval 228" descr="Sphères">
                      <a:extLst>
                        <a:ext uri="{FF2B5EF4-FFF2-40B4-BE49-F238E27FC236}">
                          <a16:creationId xmlns:a16="http://schemas.microsoft.com/office/drawing/2014/main" id="{72010A7E-9FC8-408A-BF0B-AA757EA0CC57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54" y="1941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96" name="Oval 229" descr="Sphères">
                      <a:extLst>
                        <a:ext uri="{FF2B5EF4-FFF2-40B4-BE49-F238E27FC236}">
                          <a16:creationId xmlns:a16="http://schemas.microsoft.com/office/drawing/2014/main" id="{7349D55A-5C24-4C62-863B-D4996C7D1B04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03" y="187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97" name="Oval 230" descr="Sphères">
                      <a:extLst>
                        <a:ext uri="{FF2B5EF4-FFF2-40B4-BE49-F238E27FC236}">
                          <a16:creationId xmlns:a16="http://schemas.microsoft.com/office/drawing/2014/main" id="{42EDBC88-A4F3-4A66-9EC9-329BB02E886F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13" y="1830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98" name="Oval 231" descr="Sphères">
                      <a:extLst>
                        <a:ext uri="{FF2B5EF4-FFF2-40B4-BE49-F238E27FC236}">
                          <a16:creationId xmlns:a16="http://schemas.microsoft.com/office/drawing/2014/main" id="{1632703D-815B-4C96-BE9B-16CA2100CF48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37" y="1917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99" name="Oval 232" descr="Sphères">
                      <a:extLst>
                        <a:ext uri="{FF2B5EF4-FFF2-40B4-BE49-F238E27FC236}">
                          <a16:creationId xmlns:a16="http://schemas.microsoft.com/office/drawing/2014/main" id="{97068731-D9B6-41C4-9590-EA333D3CA353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67" y="1989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00" name="Oval 233" descr="Sphères">
                      <a:extLst>
                        <a:ext uri="{FF2B5EF4-FFF2-40B4-BE49-F238E27FC236}">
                          <a16:creationId xmlns:a16="http://schemas.microsoft.com/office/drawing/2014/main" id="{4D6C1CDE-BBE0-4FA7-8B07-85F61E9C81DC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03" y="2085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01" name="Oval 234" descr="Sphères">
                      <a:extLst>
                        <a:ext uri="{FF2B5EF4-FFF2-40B4-BE49-F238E27FC236}">
                          <a16:creationId xmlns:a16="http://schemas.microsoft.com/office/drawing/2014/main" id="{0194AD69-904B-4AA8-9ECF-FE55B782EFD3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09" y="2166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02" name="Oval 235" descr="Sphères">
                      <a:extLst>
                        <a:ext uri="{FF2B5EF4-FFF2-40B4-BE49-F238E27FC236}">
                          <a16:creationId xmlns:a16="http://schemas.microsoft.com/office/drawing/2014/main" id="{9CCA0809-2C6F-4789-8735-E8337DF01EDC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87" y="2109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03" name="Oval 236" descr="Sphères">
                      <a:extLst>
                        <a:ext uri="{FF2B5EF4-FFF2-40B4-BE49-F238E27FC236}">
                          <a16:creationId xmlns:a16="http://schemas.microsoft.com/office/drawing/2014/main" id="{5234F082-4CFE-473F-A2F5-D06420898357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077" y="2178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04" name="Oval 237" descr="Sphères">
                      <a:extLst>
                        <a:ext uri="{FF2B5EF4-FFF2-40B4-BE49-F238E27FC236}">
                          <a16:creationId xmlns:a16="http://schemas.microsoft.com/office/drawing/2014/main" id="{9C4310F0-611F-4B96-817C-AC1EA3B104D1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149" y="2190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05" name="Oval 238" descr="Sphères">
                      <a:extLst>
                        <a:ext uri="{FF2B5EF4-FFF2-40B4-BE49-F238E27FC236}">
                          <a16:creationId xmlns:a16="http://schemas.microsoft.com/office/drawing/2014/main" id="{7D7ED536-FB51-4849-82B3-6CB06E934971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131" y="226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06" name="Oval 239" descr="Sphères">
                      <a:extLst>
                        <a:ext uri="{FF2B5EF4-FFF2-40B4-BE49-F238E27FC236}">
                          <a16:creationId xmlns:a16="http://schemas.microsoft.com/office/drawing/2014/main" id="{4DE289C2-EDC2-4D6C-BC08-D66A5B3FA7AF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077" y="2304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sp>
                <p:nvSpPr>
                  <p:cNvPr id="693" name="Freeform 240">
                    <a:extLst>
                      <a:ext uri="{FF2B5EF4-FFF2-40B4-BE49-F238E27FC236}">
                        <a16:creationId xmlns:a16="http://schemas.microsoft.com/office/drawing/2014/main" id="{330ECFFA-3299-463D-8213-2BBA28FC913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0" y="1838"/>
                    <a:ext cx="292" cy="2392"/>
                  </a:xfrm>
                  <a:custGeom>
                    <a:avLst/>
                    <a:gdLst>
                      <a:gd name="T0" fmla="*/ 0 w 292"/>
                      <a:gd name="T1" fmla="*/ 0 h 2392"/>
                      <a:gd name="T2" fmla="*/ 90 w 292"/>
                      <a:gd name="T3" fmla="*/ 232 h 2392"/>
                      <a:gd name="T4" fmla="*/ 195 w 292"/>
                      <a:gd name="T5" fmla="*/ 615 h 2392"/>
                      <a:gd name="T6" fmla="*/ 278 w 292"/>
                      <a:gd name="T7" fmla="*/ 1110 h 2392"/>
                      <a:gd name="T8" fmla="*/ 278 w 292"/>
                      <a:gd name="T9" fmla="*/ 1567 h 2392"/>
                      <a:gd name="T10" fmla="*/ 255 w 292"/>
                      <a:gd name="T11" fmla="*/ 1950 h 2392"/>
                      <a:gd name="T12" fmla="*/ 240 w 292"/>
                      <a:gd name="T13" fmla="*/ 2392 h 23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2" h="2392">
                        <a:moveTo>
                          <a:pt x="0" y="0"/>
                        </a:moveTo>
                        <a:cubicBezTo>
                          <a:pt x="29" y="65"/>
                          <a:pt x="58" y="130"/>
                          <a:pt x="90" y="232"/>
                        </a:cubicBezTo>
                        <a:cubicBezTo>
                          <a:pt x="122" y="334"/>
                          <a:pt x="164" y="469"/>
                          <a:pt x="195" y="615"/>
                        </a:cubicBezTo>
                        <a:cubicBezTo>
                          <a:pt x="226" y="761"/>
                          <a:pt x="264" y="951"/>
                          <a:pt x="278" y="1110"/>
                        </a:cubicBezTo>
                        <a:cubicBezTo>
                          <a:pt x="292" y="1269"/>
                          <a:pt x="282" y="1427"/>
                          <a:pt x="278" y="1567"/>
                        </a:cubicBezTo>
                        <a:cubicBezTo>
                          <a:pt x="274" y="1707"/>
                          <a:pt x="261" y="1813"/>
                          <a:pt x="255" y="1950"/>
                        </a:cubicBezTo>
                        <a:cubicBezTo>
                          <a:pt x="249" y="2087"/>
                          <a:pt x="244" y="2239"/>
                          <a:pt x="240" y="2392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dist="28398" dir="3806097" algn="ctr" rotWithShape="0">
                      <a:srgbClr val="008000"/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</p:grpSp>
            <p:grpSp>
              <p:nvGrpSpPr>
                <p:cNvPr id="571" name="Group 241">
                  <a:extLst>
                    <a:ext uri="{FF2B5EF4-FFF2-40B4-BE49-F238E27FC236}">
                      <a16:creationId xmlns:a16="http://schemas.microsoft.com/office/drawing/2014/main" id="{15157B34-1F22-4936-A0AD-2404FF03F9A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799238" flipH="1">
                  <a:off x="4915" y="4491"/>
                  <a:ext cx="664" cy="1802"/>
                  <a:chOff x="3453" y="1714"/>
                  <a:chExt cx="1506" cy="2696"/>
                </a:xfrm>
              </p:grpSpPr>
              <p:sp>
                <p:nvSpPr>
                  <p:cNvPr id="629" name="Freeform 242">
                    <a:extLst>
                      <a:ext uri="{FF2B5EF4-FFF2-40B4-BE49-F238E27FC236}">
                        <a16:creationId xmlns:a16="http://schemas.microsoft.com/office/drawing/2014/main" id="{59558F98-DD6C-47A0-A491-542226BDD51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53" y="1714"/>
                    <a:ext cx="1506" cy="2696"/>
                  </a:xfrm>
                  <a:custGeom>
                    <a:avLst/>
                    <a:gdLst>
                      <a:gd name="T0" fmla="*/ 87 w 1506"/>
                      <a:gd name="T1" fmla="*/ 2509 h 2696"/>
                      <a:gd name="T2" fmla="*/ 597 w 1506"/>
                      <a:gd name="T3" fmla="*/ 2411 h 2696"/>
                      <a:gd name="T4" fmla="*/ 117 w 1506"/>
                      <a:gd name="T5" fmla="*/ 2299 h 2696"/>
                      <a:gd name="T6" fmla="*/ 627 w 1506"/>
                      <a:gd name="T7" fmla="*/ 2171 h 2696"/>
                      <a:gd name="T8" fmla="*/ 132 w 1506"/>
                      <a:gd name="T9" fmla="*/ 2051 h 2696"/>
                      <a:gd name="T10" fmla="*/ 620 w 1506"/>
                      <a:gd name="T11" fmla="*/ 1991 h 2696"/>
                      <a:gd name="T12" fmla="*/ 102 w 1506"/>
                      <a:gd name="T13" fmla="*/ 1789 h 2696"/>
                      <a:gd name="T14" fmla="*/ 650 w 1506"/>
                      <a:gd name="T15" fmla="*/ 1744 h 2696"/>
                      <a:gd name="T16" fmla="*/ 365 w 1506"/>
                      <a:gd name="T17" fmla="*/ 1519 h 2696"/>
                      <a:gd name="T18" fmla="*/ 207 w 1506"/>
                      <a:gd name="T19" fmla="*/ 1399 h 2696"/>
                      <a:gd name="T20" fmla="*/ 650 w 1506"/>
                      <a:gd name="T21" fmla="*/ 1474 h 2696"/>
                      <a:gd name="T22" fmla="*/ 350 w 1506"/>
                      <a:gd name="T23" fmla="*/ 1346 h 2696"/>
                      <a:gd name="T24" fmla="*/ 642 w 1506"/>
                      <a:gd name="T25" fmla="*/ 1271 h 2696"/>
                      <a:gd name="T26" fmla="*/ 312 w 1506"/>
                      <a:gd name="T27" fmla="*/ 1099 h 2696"/>
                      <a:gd name="T28" fmla="*/ 305 w 1506"/>
                      <a:gd name="T29" fmla="*/ 979 h 2696"/>
                      <a:gd name="T30" fmla="*/ 582 w 1506"/>
                      <a:gd name="T31" fmla="*/ 964 h 2696"/>
                      <a:gd name="T32" fmla="*/ 335 w 1506"/>
                      <a:gd name="T33" fmla="*/ 866 h 2696"/>
                      <a:gd name="T34" fmla="*/ 575 w 1506"/>
                      <a:gd name="T35" fmla="*/ 709 h 2696"/>
                      <a:gd name="T36" fmla="*/ 537 w 1506"/>
                      <a:gd name="T37" fmla="*/ 589 h 2696"/>
                      <a:gd name="T38" fmla="*/ 440 w 1506"/>
                      <a:gd name="T39" fmla="*/ 371 h 2696"/>
                      <a:gd name="T40" fmla="*/ 365 w 1506"/>
                      <a:gd name="T41" fmla="*/ 11 h 2696"/>
                      <a:gd name="T42" fmla="*/ 597 w 1506"/>
                      <a:gd name="T43" fmla="*/ 409 h 2696"/>
                      <a:gd name="T44" fmla="*/ 755 w 1506"/>
                      <a:gd name="T45" fmla="*/ 454 h 2696"/>
                      <a:gd name="T46" fmla="*/ 770 w 1506"/>
                      <a:gd name="T47" fmla="*/ 611 h 2696"/>
                      <a:gd name="T48" fmla="*/ 732 w 1506"/>
                      <a:gd name="T49" fmla="*/ 799 h 2696"/>
                      <a:gd name="T50" fmla="*/ 867 w 1506"/>
                      <a:gd name="T51" fmla="*/ 739 h 2696"/>
                      <a:gd name="T52" fmla="*/ 732 w 1506"/>
                      <a:gd name="T53" fmla="*/ 1046 h 2696"/>
                      <a:gd name="T54" fmla="*/ 1002 w 1506"/>
                      <a:gd name="T55" fmla="*/ 776 h 2696"/>
                      <a:gd name="T56" fmla="*/ 942 w 1506"/>
                      <a:gd name="T57" fmla="*/ 1136 h 2696"/>
                      <a:gd name="T58" fmla="*/ 1115 w 1506"/>
                      <a:gd name="T59" fmla="*/ 1061 h 2696"/>
                      <a:gd name="T60" fmla="*/ 1287 w 1506"/>
                      <a:gd name="T61" fmla="*/ 1181 h 2696"/>
                      <a:gd name="T62" fmla="*/ 800 w 1506"/>
                      <a:gd name="T63" fmla="*/ 1414 h 2696"/>
                      <a:gd name="T64" fmla="*/ 1355 w 1506"/>
                      <a:gd name="T65" fmla="*/ 1234 h 2696"/>
                      <a:gd name="T66" fmla="*/ 800 w 1506"/>
                      <a:gd name="T67" fmla="*/ 1616 h 2696"/>
                      <a:gd name="T68" fmla="*/ 1122 w 1506"/>
                      <a:gd name="T69" fmla="*/ 1699 h 2696"/>
                      <a:gd name="T70" fmla="*/ 1467 w 1506"/>
                      <a:gd name="T71" fmla="*/ 1744 h 2696"/>
                      <a:gd name="T72" fmla="*/ 792 w 1506"/>
                      <a:gd name="T73" fmla="*/ 1871 h 2696"/>
                      <a:gd name="T74" fmla="*/ 1115 w 1506"/>
                      <a:gd name="T75" fmla="*/ 2104 h 2696"/>
                      <a:gd name="T76" fmla="*/ 1242 w 1506"/>
                      <a:gd name="T77" fmla="*/ 2374 h 2696"/>
                      <a:gd name="T78" fmla="*/ 725 w 1506"/>
                      <a:gd name="T79" fmla="*/ 2149 h 2696"/>
                      <a:gd name="T80" fmla="*/ 1032 w 1506"/>
                      <a:gd name="T81" fmla="*/ 2321 h 2696"/>
                      <a:gd name="T82" fmla="*/ 1347 w 1506"/>
                      <a:gd name="T83" fmla="*/ 2552 h 2696"/>
                      <a:gd name="T84" fmla="*/ 935 w 1506"/>
                      <a:gd name="T85" fmla="*/ 2441 h 2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1506" h="2696">
                        <a:moveTo>
                          <a:pt x="620" y="2539"/>
                        </a:moveTo>
                        <a:cubicBezTo>
                          <a:pt x="533" y="2545"/>
                          <a:pt x="446" y="2551"/>
                          <a:pt x="357" y="2546"/>
                        </a:cubicBezTo>
                        <a:cubicBezTo>
                          <a:pt x="268" y="2541"/>
                          <a:pt x="133" y="2533"/>
                          <a:pt x="87" y="2509"/>
                        </a:cubicBezTo>
                        <a:cubicBezTo>
                          <a:pt x="41" y="2485"/>
                          <a:pt x="20" y="2420"/>
                          <a:pt x="80" y="2404"/>
                        </a:cubicBezTo>
                        <a:cubicBezTo>
                          <a:pt x="140" y="2388"/>
                          <a:pt x="361" y="2410"/>
                          <a:pt x="447" y="2411"/>
                        </a:cubicBezTo>
                        <a:cubicBezTo>
                          <a:pt x="533" y="2412"/>
                          <a:pt x="572" y="2423"/>
                          <a:pt x="597" y="2411"/>
                        </a:cubicBezTo>
                        <a:cubicBezTo>
                          <a:pt x="622" y="2399"/>
                          <a:pt x="653" y="2348"/>
                          <a:pt x="597" y="2336"/>
                        </a:cubicBezTo>
                        <a:cubicBezTo>
                          <a:pt x="541" y="2324"/>
                          <a:pt x="340" y="2342"/>
                          <a:pt x="260" y="2336"/>
                        </a:cubicBezTo>
                        <a:cubicBezTo>
                          <a:pt x="180" y="2330"/>
                          <a:pt x="128" y="2316"/>
                          <a:pt x="117" y="2299"/>
                        </a:cubicBezTo>
                        <a:cubicBezTo>
                          <a:pt x="106" y="2282"/>
                          <a:pt x="130" y="2243"/>
                          <a:pt x="192" y="2231"/>
                        </a:cubicBezTo>
                        <a:cubicBezTo>
                          <a:pt x="254" y="2219"/>
                          <a:pt x="420" y="2234"/>
                          <a:pt x="492" y="2224"/>
                        </a:cubicBezTo>
                        <a:cubicBezTo>
                          <a:pt x="564" y="2214"/>
                          <a:pt x="625" y="2187"/>
                          <a:pt x="627" y="2171"/>
                        </a:cubicBezTo>
                        <a:cubicBezTo>
                          <a:pt x="629" y="2155"/>
                          <a:pt x="578" y="2130"/>
                          <a:pt x="507" y="2126"/>
                        </a:cubicBezTo>
                        <a:cubicBezTo>
                          <a:pt x="436" y="2122"/>
                          <a:pt x="262" y="2161"/>
                          <a:pt x="200" y="2149"/>
                        </a:cubicBezTo>
                        <a:cubicBezTo>
                          <a:pt x="138" y="2137"/>
                          <a:pt x="121" y="2076"/>
                          <a:pt x="132" y="2051"/>
                        </a:cubicBezTo>
                        <a:cubicBezTo>
                          <a:pt x="143" y="2026"/>
                          <a:pt x="210" y="2013"/>
                          <a:pt x="267" y="1999"/>
                        </a:cubicBezTo>
                        <a:cubicBezTo>
                          <a:pt x="324" y="1985"/>
                          <a:pt x="418" y="1970"/>
                          <a:pt x="477" y="1969"/>
                        </a:cubicBezTo>
                        <a:cubicBezTo>
                          <a:pt x="536" y="1968"/>
                          <a:pt x="596" y="2000"/>
                          <a:pt x="620" y="1991"/>
                        </a:cubicBezTo>
                        <a:cubicBezTo>
                          <a:pt x="644" y="1982"/>
                          <a:pt x="655" y="1928"/>
                          <a:pt x="620" y="1916"/>
                        </a:cubicBezTo>
                        <a:cubicBezTo>
                          <a:pt x="585" y="1904"/>
                          <a:pt x="496" y="1937"/>
                          <a:pt x="410" y="1916"/>
                        </a:cubicBezTo>
                        <a:cubicBezTo>
                          <a:pt x="324" y="1895"/>
                          <a:pt x="167" y="1831"/>
                          <a:pt x="102" y="1789"/>
                        </a:cubicBezTo>
                        <a:cubicBezTo>
                          <a:pt x="37" y="1747"/>
                          <a:pt x="0" y="1687"/>
                          <a:pt x="20" y="1661"/>
                        </a:cubicBezTo>
                        <a:cubicBezTo>
                          <a:pt x="40" y="1635"/>
                          <a:pt x="117" y="1617"/>
                          <a:pt x="222" y="1631"/>
                        </a:cubicBezTo>
                        <a:cubicBezTo>
                          <a:pt x="327" y="1645"/>
                          <a:pt x="583" y="1735"/>
                          <a:pt x="650" y="1744"/>
                        </a:cubicBezTo>
                        <a:cubicBezTo>
                          <a:pt x="717" y="1753"/>
                          <a:pt x="666" y="1705"/>
                          <a:pt x="627" y="1684"/>
                        </a:cubicBezTo>
                        <a:cubicBezTo>
                          <a:pt x="588" y="1663"/>
                          <a:pt x="461" y="1644"/>
                          <a:pt x="417" y="1616"/>
                        </a:cubicBezTo>
                        <a:cubicBezTo>
                          <a:pt x="373" y="1588"/>
                          <a:pt x="385" y="1536"/>
                          <a:pt x="365" y="1519"/>
                        </a:cubicBezTo>
                        <a:cubicBezTo>
                          <a:pt x="345" y="1502"/>
                          <a:pt x="328" y="1517"/>
                          <a:pt x="297" y="1511"/>
                        </a:cubicBezTo>
                        <a:cubicBezTo>
                          <a:pt x="266" y="1505"/>
                          <a:pt x="192" y="1500"/>
                          <a:pt x="177" y="1481"/>
                        </a:cubicBezTo>
                        <a:cubicBezTo>
                          <a:pt x="162" y="1462"/>
                          <a:pt x="186" y="1418"/>
                          <a:pt x="207" y="1399"/>
                        </a:cubicBezTo>
                        <a:cubicBezTo>
                          <a:pt x="228" y="1380"/>
                          <a:pt x="246" y="1353"/>
                          <a:pt x="305" y="1369"/>
                        </a:cubicBezTo>
                        <a:cubicBezTo>
                          <a:pt x="364" y="1385"/>
                          <a:pt x="503" y="1478"/>
                          <a:pt x="560" y="1496"/>
                        </a:cubicBezTo>
                        <a:cubicBezTo>
                          <a:pt x="617" y="1514"/>
                          <a:pt x="635" y="1490"/>
                          <a:pt x="650" y="1474"/>
                        </a:cubicBezTo>
                        <a:cubicBezTo>
                          <a:pt x="665" y="1458"/>
                          <a:pt x="671" y="1415"/>
                          <a:pt x="650" y="1399"/>
                        </a:cubicBezTo>
                        <a:cubicBezTo>
                          <a:pt x="629" y="1383"/>
                          <a:pt x="572" y="1385"/>
                          <a:pt x="522" y="1376"/>
                        </a:cubicBezTo>
                        <a:cubicBezTo>
                          <a:pt x="472" y="1367"/>
                          <a:pt x="390" y="1365"/>
                          <a:pt x="350" y="1346"/>
                        </a:cubicBezTo>
                        <a:cubicBezTo>
                          <a:pt x="310" y="1327"/>
                          <a:pt x="270" y="1279"/>
                          <a:pt x="282" y="1264"/>
                        </a:cubicBezTo>
                        <a:cubicBezTo>
                          <a:pt x="294" y="1249"/>
                          <a:pt x="365" y="1255"/>
                          <a:pt x="425" y="1256"/>
                        </a:cubicBezTo>
                        <a:cubicBezTo>
                          <a:pt x="485" y="1257"/>
                          <a:pt x="618" y="1277"/>
                          <a:pt x="642" y="1271"/>
                        </a:cubicBezTo>
                        <a:cubicBezTo>
                          <a:pt x="666" y="1265"/>
                          <a:pt x="614" y="1228"/>
                          <a:pt x="567" y="1219"/>
                        </a:cubicBezTo>
                        <a:cubicBezTo>
                          <a:pt x="520" y="1210"/>
                          <a:pt x="399" y="1239"/>
                          <a:pt x="357" y="1219"/>
                        </a:cubicBezTo>
                        <a:cubicBezTo>
                          <a:pt x="315" y="1199"/>
                          <a:pt x="273" y="1119"/>
                          <a:pt x="312" y="1099"/>
                        </a:cubicBezTo>
                        <a:cubicBezTo>
                          <a:pt x="351" y="1079"/>
                          <a:pt x="560" y="1111"/>
                          <a:pt x="590" y="1099"/>
                        </a:cubicBezTo>
                        <a:cubicBezTo>
                          <a:pt x="620" y="1087"/>
                          <a:pt x="539" y="1044"/>
                          <a:pt x="492" y="1024"/>
                        </a:cubicBezTo>
                        <a:cubicBezTo>
                          <a:pt x="445" y="1004"/>
                          <a:pt x="339" y="1001"/>
                          <a:pt x="305" y="979"/>
                        </a:cubicBezTo>
                        <a:cubicBezTo>
                          <a:pt x="271" y="957"/>
                          <a:pt x="264" y="902"/>
                          <a:pt x="290" y="889"/>
                        </a:cubicBezTo>
                        <a:cubicBezTo>
                          <a:pt x="316" y="876"/>
                          <a:pt x="413" y="892"/>
                          <a:pt x="462" y="904"/>
                        </a:cubicBezTo>
                        <a:cubicBezTo>
                          <a:pt x="511" y="916"/>
                          <a:pt x="555" y="964"/>
                          <a:pt x="582" y="964"/>
                        </a:cubicBezTo>
                        <a:cubicBezTo>
                          <a:pt x="609" y="964"/>
                          <a:pt x="639" y="918"/>
                          <a:pt x="627" y="904"/>
                        </a:cubicBezTo>
                        <a:cubicBezTo>
                          <a:pt x="615" y="890"/>
                          <a:pt x="556" y="887"/>
                          <a:pt x="507" y="881"/>
                        </a:cubicBezTo>
                        <a:cubicBezTo>
                          <a:pt x="458" y="875"/>
                          <a:pt x="367" y="886"/>
                          <a:pt x="335" y="866"/>
                        </a:cubicBezTo>
                        <a:cubicBezTo>
                          <a:pt x="303" y="846"/>
                          <a:pt x="272" y="778"/>
                          <a:pt x="312" y="761"/>
                        </a:cubicBezTo>
                        <a:cubicBezTo>
                          <a:pt x="352" y="744"/>
                          <a:pt x="531" y="770"/>
                          <a:pt x="575" y="761"/>
                        </a:cubicBezTo>
                        <a:cubicBezTo>
                          <a:pt x="619" y="752"/>
                          <a:pt x="605" y="721"/>
                          <a:pt x="575" y="709"/>
                        </a:cubicBezTo>
                        <a:cubicBezTo>
                          <a:pt x="545" y="697"/>
                          <a:pt x="420" y="706"/>
                          <a:pt x="395" y="686"/>
                        </a:cubicBezTo>
                        <a:cubicBezTo>
                          <a:pt x="370" y="666"/>
                          <a:pt x="401" y="605"/>
                          <a:pt x="425" y="589"/>
                        </a:cubicBezTo>
                        <a:cubicBezTo>
                          <a:pt x="449" y="573"/>
                          <a:pt x="518" y="596"/>
                          <a:pt x="537" y="589"/>
                        </a:cubicBezTo>
                        <a:cubicBezTo>
                          <a:pt x="556" y="582"/>
                          <a:pt x="553" y="558"/>
                          <a:pt x="537" y="544"/>
                        </a:cubicBezTo>
                        <a:cubicBezTo>
                          <a:pt x="521" y="530"/>
                          <a:pt x="456" y="535"/>
                          <a:pt x="440" y="506"/>
                        </a:cubicBezTo>
                        <a:cubicBezTo>
                          <a:pt x="424" y="477"/>
                          <a:pt x="454" y="417"/>
                          <a:pt x="440" y="371"/>
                        </a:cubicBezTo>
                        <a:cubicBezTo>
                          <a:pt x="426" y="325"/>
                          <a:pt x="372" y="269"/>
                          <a:pt x="357" y="229"/>
                        </a:cubicBezTo>
                        <a:cubicBezTo>
                          <a:pt x="342" y="189"/>
                          <a:pt x="349" y="167"/>
                          <a:pt x="350" y="131"/>
                        </a:cubicBezTo>
                        <a:cubicBezTo>
                          <a:pt x="351" y="95"/>
                          <a:pt x="351" y="22"/>
                          <a:pt x="365" y="11"/>
                        </a:cubicBezTo>
                        <a:cubicBezTo>
                          <a:pt x="379" y="0"/>
                          <a:pt x="397" y="25"/>
                          <a:pt x="432" y="64"/>
                        </a:cubicBezTo>
                        <a:cubicBezTo>
                          <a:pt x="467" y="103"/>
                          <a:pt x="548" y="187"/>
                          <a:pt x="575" y="244"/>
                        </a:cubicBezTo>
                        <a:cubicBezTo>
                          <a:pt x="602" y="301"/>
                          <a:pt x="589" y="370"/>
                          <a:pt x="597" y="409"/>
                        </a:cubicBezTo>
                        <a:cubicBezTo>
                          <a:pt x="605" y="448"/>
                          <a:pt x="609" y="475"/>
                          <a:pt x="620" y="476"/>
                        </a:cubicBezTo>
                        <a:cubicBezTo>
                          <a:pt x="631" y="477"/>
                          <a:pt x="643" y="420"/>
                          <a:pt x="665" y="416"/>
                        </a:cubicBezTo>
                        <a:cubicBezTo>
                          <a:pt x="687" y="412"/>
                          <a:pt x="738" y="429"/>
                          <a:pt x="755" y="454"/>
                        </a:cubicBezTo>
                        <a:cubicBezTo>
                          <a:pt x="772" y="479"/>
                          <a:pt x="780" y="526"/>
                          <a:pt x="770" y="566"/>
                        </a:cubicBezTo>
                        <a:cubicBezTo>
                          <a:pt x="760" y="606"/>
                          <a:pt x="695" y="687"/>
                          <a:pt x="695" y="694"/>
                        </a:cubicBezTo>
                        <a:cubicBezTo>
                          <a:pt x="695" y="701"/>
                          <a:pt x="745" y="638"/>
                          <a:pt x="770" y="611"/>
                        </a:cubicBezTo>
                        <a:cubicBezTo>
                          <a:pt x="795" y="584"/>
                          <a:pt x="829" y="514"/>
                          <a:pt x="845" y="529"/>
                        </a:cubicBezTo>
                        <a:cubicBezTo>
                          <a:pt x="861" y="544"/>
                          <a:pt x="886" y="656"/>
                          <a:pt x="867" y="701"/>
                        </a:cubicBezTo>
                        <a:cubicBezTo>
                          <a:pt x="848" y="746"/>
                          <a:pt x="759" y="773"/>
                          <a:pt x="732" y="799"/>
                        </a:cubicBezTo>
                        <a:cubicBezTo>
                          <a:pt x="705" y="825"/>
                          <a:pt x="692" y="849"/>
                          <a:pt x="702" y="859"/>
                        </a:cubicBezTo>
                        <a:cubicBezTo>
                          <a:pt x="712" y="869"/>
                          <a:pt x="764" y="879"/>
                          <a:pt x="792" y="859"/>
                        </a:cubicBezTo>
                        <a:cubicBezTo>
                          <a:pt x="820" y="839"/>
                          <a:pt x="837" y="754"/>
                          <a:pt x="867" y="739"/>
                        </a:cubicBezTo>
                        <a:cubicBezTo>
                          <a:pt x="897" y="724"/>
                          <a:pt x="965" y="740"/>
                          <a:pt x="972" y="769"/>
                        </a:cubicBezTo>
                        <a:cubicBezTo>
                          <a:pt x="979" y="798"/>
                          <a:pt x="952" y="865"/>
                          <a:pt x="912" y="911"/>
                        </a:cubicBezTo>
                        <a:cubicBezTo>
                          <a:pt x="872" y="957"/>
                          <a:pt x="752" y="1027"/>
                          <a:pt x="732" y="1046"/>
                        </a:cubicBezTo>
                        <a:cubicBezTo>
                          <a:pt x="712" y="1065"/>
                          <a:pt x="753" y="1050"/>
                          <a:pt x="792" y="1024"/>
                        </a:cubicBezTo>
                        <a:cubicBezTo>
                          <a:pt x="831" y="998"/>
                          <a:pt x="930" y="930"/>
                          <a:pt x="965" y="889"/>
                        </a:cubicBezTo>
                        <a:cubicBezTo>
                          <a:pt x="1000" y="848"/>
                          <a:pt x="964" y="789"/>
                          <a:pt x="1002" y="776"/>
                        </a:cubicBezTo>
                        <a:cubicBezTo>
                          <a:pt x="1040" y="763"/>
                          <a:pt x="1170" y="782"/>
                          <a:pt x="1190" y="814"/>
                        </a:cubicBezTo>
                        <a:cubicBezTo>
                          <a:pt x="1210" y="846"/>
                          <a:pt x="1163" y="917"/>
                          <a:pt x="1122" y="971"/>
                        </a:cubicBezTo>
                        <a:cubicBezTo>
                          <a:pt x="1081" y="1025"/>
                          <a:pt x="1003" y="1102"/>
                          <a:pt x="942" y="1136"/>
                        </a:cubicBezTo>
                        <a:cubicBezTo>
                          <a:pt x="881" y="1170"/>
                          <a:pt x="770" y="1165"/>
                          <a:pt x="755" y="1174"/>
                        </a:cubicBezTo>
                        <a:cubicBezTo>
                          <a:pt x="740" y="1183"/>
                          <a:pt x="792" y="1208"/>
                          <a:pt x="852" y="1189"/>
                        </a:cubicBezTo>
                        <a:cubicBezTo>
                          <a:pt x="912" y="1170"/>
                          <a:pt x="1039" y="1092"/>
                          <a:pt x="1115" y="1061"/>
                        </a:cubicBezTo>
                        <a:cubicBezTo>
                          <a:pt x="1191" y="1030"/>
                          <a:pt x="1261" y="1006"/>
                          <a:pt x="1310" y="1001"/>
                        </a:cubicBezTo>
                        <a:cubicBezTo>
                          <a:pt x="1359" y="996"/>
                          <a:pt x="1411" y="1001"/>
                          <a:pt x="1407" y="1031"/>
                        </a:cubicBezTo>
                        <a:cubicBezTo>
                          <a:pt x="1403" y="1061"/>
                          <a:pt x="1368" y="1126"/>
                          <a:pt x="1287" y="1181"/>
                        </a:cubicBezTo>
                        <a:cubicBezTo>
                          <a:pt x="1206" y="1236"/>
                          <a:pt x="1001" y="1331"/>
                          <a:pt x="920" y="1361"/>
                        </a:cubicBezTo>
                        <a:cubicBezTo>
                          <a:pt x="839" y="1391"/>
                          <a:pt x="820" y="1352"/>
                          <a:pt x="800" y="1361"/>
                        </a:cubicBezTo>
                        <a:cubicBezTo>
                          <a:pt x="780" y="1370"/>
                          <a:pt x="781" y="1402"/>
                          <a:pt x="800" y="1414"/>
                        </a:cubicBezTo>
                        <a:cubicBezTo>
                          <a:pt x="819" y="1426"/>
                          <a:pt x="862" y="1452"/>
                          <a:pt x="912" y="1436"/>
                        </a:cubicBezTo>
                        <a:cubicBezTo>
                          <a:pt x="962" y="1420"/>
                          <a:pt x="1026" y="1350"/>
                          <a:pt x="1100" y="1316"/>
                        </a:cubicBezTo>
                        <a:cubicBezTo>
                          <a:pt x="1174" y="1282"/>
                          <a:pt x="1303" y="1233"/>
                          <a:pt x="1355" y="1234"/>
                        </a:cubicBezTo>
                        <a:cubicBezTo>
                          <a:pt x="1407" y="1235"/>
                          <a:pt x="1456" y="1270"/>
                          <a:pt x="1415" y="1324"/>
                        </a:cubicBezTo>
                        <a:cubicBezTo>
                          <a:pt x="1374" y="1378"/>
                          <a:pt x="1209" y="1507"/>
                          <a:pt x="1107" y="1556"/>
                        </a:cubicBezTo>
                        <a:cubicBezTo>
                          <a:pt x="1005" y="1605"/>
                          <a:pt x="860" y="1601"/>
                          <a:pt x="800" y="1616"/>
                        </a:cubicBezTo>
                        <a:cubicBezTo>
                          <a:pt x="740" y="1631"/>
                          <a:pt x="732" y="1630"/>
                          <a:pt x="747" y="1646"/>
                        </a:cubicBezTo>
                        <a:cubicBezTo>
                          <a:pt x="762" y="1662"/>
                          <a:pt x="828" y="1705"/>
                          <a:pt x="890" y="1714"/>
                        </a:cubicBezTo>
                        <a:cubicBezTo>
                          <a:pt x="952" y="1723"/>
                          <a:pt x="1048" y="1708"/>
                          <a:pt x="1122" y="1699"/>
                        </a:cubicBezTo>
                        <a:cubicBezTo>
                          <a:pt x="1196" y="1690"/>
                          <a:pt x="1281" y="1662"/>
                          <a:pt x="1332" y="1661"/>
                        </a:cubicBezTo>
                        <a:cubicBezTo>
                          <a:pt x="1383" y="1660"/>
                          <a:pt x="1408" y="1677"/>
                          <a:pt x="1430" y="1691"/>
                        </a:cubicBezTo>
                        <a:cubicBezTo>
                          <a:pt x="1452" y="1705"/>
                          <a:pt x="1506" y="1716"/>
                          <a:pt x="1467" y="1744"/>
                        </a:cubicBezTo>
                        <a:cubicBezTo>
                          <a:pt x="1428" y="1772"/>
                          <a:pt x="1277" y="1827"/>
                          <a:pt x="1197" y="1856"/>
                        </a:cubicBezTo>
                        <a:cubicBezTo>
                          <a:pt x="1117" y="1885"/>
                          <a:pt x="1054" y="1914"/>
                          <a:pt x="987" y="1916"/>
                        </a:cubicBezTo>
                        <a:cubicBezTo>
                          <a:pt x="920" y="1918"/>
                          <a:pt x="828" y="1866"/>
                          <a:pt x="792" y="1871"/>
                        </a:cubicBezTo>
                        <a:cubicBezTo>
                          <a:pt x="756" y="1876"/>
                          <a:pt x="753" y="1925"/>
                          <a:pt x="770" y="1946"/>
                        </a:cubicBezTo>
                        <a:cubicBezTo>
                          <a:pt x="787" y="1967"/>
                          <a:pt x="839" y="1973"/>
                          <a:pt x="897" y="1999"/>
                        </a:cubicBezTo>
                        <a:cubicBezTo>
                          <a:pt x="955" y="2025"/>
                          <a:pt x="1061" y="2071"/>
                          <a:pt x="1115" y="2104"/>
                        </a:cubicBezTo>
                        <a:cubicBezTo>
                          <a:pt x="1169" y="2137"/>
                          <a:pt x="1198" y="2158"/>
                          <a:pt x="1220" y="2194"/>
                        </a:cubicBezTo>
                        <a:cubicBezTo>
                          <a:pt x="1242" y="2230"/>
                          <a:pt x="1246" y="2291"/>
                          <a:pt x="1250" y="2321"/>
                        </a:cubicBezTo>
                        <a:cubicBezTo>
                          <a:pt x="1254" y="2351"/>
                          <a:pt x="1263" y="2376"/>
                          <a:pt x="1242" y="2374"/>
                        </a:cubicBezTo>
                        <a:cubicBezTo>
                          <a:pt x="1221" y="2372"/>
                          <a:pt x="1170" y="2332"/>
                          <a:pt x="1122" y="2306"/>
                        </a:cubicBezTo>
                        <a:cubicBezTo>
                          <a:pt x="1074" y="2280"/>
                          <a:pt x="1023" y="2242"/>
                          <a:pt x="957" y="2216"/>
                        </a:cubicBezTo>
                        <a:cubicBezTo>
                          <a:pt x="891" y="2190"/>
                          <a:pt x="762" y="2153"/>
                          <a:pt x="725" y="2149"/>
                        </a:cubicBezTo>
                        <a:cubicBezTo>
                          <a:pt x="688" y="2145"/>
                          <a:pt x="697" y="2173"/>
                          <a:pt x="732" y="2194"/>
                        </a:cubicBezTo>
                        <a:cubicBezTo>
                          <a:pt x="767" y="2215"/>
                          <a:pt x="885" y="2255"/>
                          <a:pt x="935" y="2276"/>
                        </a:cubicBezTo>
                        <a:cubicBezTo>
                          <a:pt x="985" y="2297"/>
                          <a:pt x="998" y="2297"/>
                          <a:pt x="1032" y="2321"/>
                        </a:cubicBezTo>
                        <a:cubicBezTo>
                          <a:pt x="1066" y="2345"/>
                          <a:pt x="1102" y="2399"/>
                          <a:pt x="1137" y="2419"/>
                        </a:cubicBezTo>
                        <a:cubicBezTo>
                          <a:pt x="1172" y="2439"/>
                          <a:pt x="1207" y="2419"/>
                          <a:pt x="1242" y="2441"/>
                        </a:cubicBezTo>
                        <a:cubicBezTo>
                          <a:pt x="1277" y="2463"/>
                          <a:pt x="1351" y="2530"/>
                          <a:pt x="1347" y="2552"/>
                        </a:cubicBezTo>
                        <a:cubicBezTo>
                          <a:pt x="1343" y="2574"/>
                          <a:pt x="1266" y="2576"/>
                          <a:pt x="1220" y="2576"/>
                        </a:cubicBezTo>
                        <a:cubicBezTo>
                          <a:pt x="1174" y="2576"/>
                          <a:pt x="1117" y="2576"/>
                          <a:pt x="1070" y="2554"/>
                        </a:cubicBezTo>
                        <a:cubicBezTo>
                          <a:pt x="1023" y="2532"/>
                          <a:pt x="994" y="2451"/>
                          <a:pt x="935" y="2441"/>
                        </a:cubicBezTo>
                        <a:cubicBezTo>
                          <a:pt x="876" y="2431"/>
                          <a:pt x="755" y="2450"/>
                          <a:pt x="714" y="2492"/>
                        </a:cubicBezTo>
                        <a:cubicBezTo>
                          <a:pt x="673" y="2534"/>
                          <a:pt x="693" y="2654"/>
                          <a:pt x="687" y="2696"/>
                        </a:cubicBezTo>
                      </a:path>
                    </a:pathLst>
                  </a:custGeom>
                  <a:solidFill>
                    <a:srgbClr val="99CC0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630" name="Freeform 243">
                    <a:extLst>
                      <a:ext uri="{FF2B5EF4-FFF2-40B4-BE49-F238E27FC236}">
                        <a16:creationId xmlns:a16="http://schemas.microsoft.com/office/drawing/2014/main" id="{C8CB9C3B-281E-4149-9905-57B8E1018B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79" y="3438"/>
                    <a:ext cx="684" cy="102"/>
                  </a:xfrm>
                  <a:custGeom>
                    <a:avLst/>
                    <a:gdLst>
                      <a:gd name="T0" fmla="*/ 0 w 684"/>
                      <a:gd name="T1" fmla="*/ 102 h 102"/>
                      <a:gd name="T2" fmla="*/ 114 w 684"/>
                      <a:gd name="T3" fmla="*/ 57 h 102"/>
                      <a:gd name="T4" fmla="*/ 360 w 684"/>
                      <a:gd name="T5" fmla="*/ 48 h 102"/>
                      <a:gd name="T6" fmla="*/ 684 w 684"/>
                      <a:gd name="T7" fmla="*/ 0 h 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84" h="102">
                        <a:moveTo>
                          <a:pt x="0" y="102"/>
                        </a:moveTo>
                        <a:cubicBezTo>
                          <a:pt x="27" y="84"/>
                          <a:pt x="54" y="66"/>
                          <a:pt x="114" y="57"/>
                        </a:cubicBezTo>
                        <a:cubicBezTo>
                          <a:pt x="174" y="48"/>
                          <a:pt x="265" y="58"/>
                          <a:pt x="360" y="48"/>
                        </a:cubicBezTo>
                        <a:cubicBezTo>
                          <a:pt x="455" y="38"/>
                          <a:pt x="629" y="8"/>
                          <a:pt x="684" y="0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dist="17961" dir="2700000" algn="ctr" rotWithShape="0">
                      <a:srgbClr val="008000"/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631" name="Freeform 244">
                    <a:extLst>
                      <a:ext uri="{FF2B5EF4-FFF2-40B4-BE49-F238E27FC236}">
                        <a16:creationId xmlns:a16="http://schemas.microsoft.com/office/drawing/2014/main" id="{4FFA77F9-1CBA-4D73-A4CA-947996D6981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24" y="3018"/>
                    <a:ext cx="588" cy="234"/>
                  </a:xfrm>
                  <a:custGeom>
                    <a:avLst/>
                    <a:gdLst>
                      <a:gd name="T0" fmla="*/ 0 w 588"/>
                      <a:gd name="T1" fmla="*/ 234 h 234"/>
                      <a:gd name="T2" fmla="*/ 201 w 588"/>
                      <a:gd name="T3" fmla="*/ 195 h 234"/>
                      <a:gd name="T4" fmla="*/ 438 w 588"/>
                      <a:gd name="T5" fmla="*/ 39 h 234"/>
                      <a:gd name="T6" fmla="*/ 588 w 588"/>
                      <a:gd name="T7" fmla="*/ 0 h 2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88" h="234">
                        <a:moveTo>
                          <a:pt x="0" y="234"/>
                        </a:moveTo>
                        <a:cubicBezTo>
                          <a:pt x="64" y="230"/>
                          <a:pt x="128" y="227"/>
                          <a:pt x="201" y="195"/>
                        </a:cubicBezTo>
                        <a:cubicBezTo>
                          <a:pt x="274" y="163"/>
                          <a:pt x="374" y="71"/>
                          <a:pt x="438" y="39"/>
                        </a:cubicBezTo>
                        <a:cubicBezTo>
                          <a:pt x="502" y="7"/>
                          <a:pt x="563" y="6"/>
                          <a:pt x="588" y="0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dist="17961" dir="2700000" algn="ctr" rotWithShape="0">
                      <a:srgbClr val="008000"/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grpSp>
                <p:nvGrpSpPr>
                  <p:cNvPr id="632" name="Group 245">
                    <a:extLst>
                      <a:ext uri="{FF2B5EF4-FFF2-40B4-BE49-F238E27FC236}">
                        <a16:creationId xmlns:a16="http://schemas.microsoft.com/office/drawing/2014/main" id="{9A5FB6F4-CFDB-455E-AFA7-D6601253124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56" y="3012"/>
                    <a:ext cx="428" cy="301"/>
                    <a:chOff x="4356" y="3012"/>
                    <a:chExt cx="428" cy="301"/>
                  </a:xfrm>
                </p:grpSpPr>
                <p:sp>
                  <p:nvSpPr>
                    <p:cNvPr id="676" name="Oval 246" descr="Sphères">
                      <a:extLst>
                        <a:ext uri="{FF2B5EF4-FFF2-40B4-BE49-F238E27FC236}">
                          <a16:creationId xmlns:a16="http://schemas.microsoft.com/office/drawing/2014/main" id="{8B5314B9-5446-40B1-AFFC-A831CAA9E221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356" y="3255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77" name="Oval 247" descr="Sphères">
                      <a:extLst>
                        <a:ext uri="{FF2B5EF4-FFF2-40B4-BE49-F238E27FC236}">
                          <a16:creationId xmlns:a16="http://schemas.microsoft.com/office/drawing/2014/main" id="{D1B3A2E5-4D8E-4239-A115-6A245A373512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467" y="3228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78" name="Oval 248" descr="Sphères">
                      <a:extLst>
                        <a:ext uri="{FF2B5EF4-FFF2-40B4-BE49-F238E27FC236}">
                          <a16:creationId xmlns:a16="http://schemas.microsoft.com/office/drawing/2014/main" id="{0552F4EA-59A9-4CEB-9ED9-BC14FFB56C67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54" y="318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79" name="Oval 249" descr="Sphères">
                      <a:extLst>
                        <a:ext uri="{FF2B5EF4-FFF2-40B4-BE49-F238E27FC236}">
                          <a16:creationId xmlns:a16="http://schemas.microsoft.com/office/drawing/2014/main" id="{2B330EFA-F71B-40DF-9516-4F4E57F064B3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638" y="312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80" name="Oval 250" descr="Sphères">
                      <a:extLst>
                        <a:ext uri="{FF2B5EF4-FFF2-40B4-BE49-F238E27FC236}">
                          <a16:creationId xmlns:a16="http://schemas.microsoft.com/office/drawing/2014/main" id="{9BAC9A53-E476-4594-9C4B-0656C64226EB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722" y="307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81" name="Oval 251" descr="Sphères">
                      <a:extLst>
                        <a:ext uri="{FF2B5EF4-FFF2-40B4-BE49-F238E27FC236}">
                          <a16:creationId xmlns:a16="http://schemas.microsoft.com/office/drawing/2014/main" id="{704A9C8C-060F-4A83-9F6B-3E3DBE391378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06" y="3051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82" name="Oval 252" descr="Sphères">
                      <a:extLst>
                        <a:ext uri="{FF2B5EF4-FFF2-40B4-BE49-F238E27FC236}">
                          <a16:creationId xmlns:a16="http://schemas.microsoft.com/office/drawing/2014/main" id="{4255E172-34E5-443F-9A2A-2DAB48136592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443" y="310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83" name="Oval 253" descr="Sphères">
                      <a:extLst>
                        <a:ext uri="{FF2B5EF4-FFF2-40B4-BE49-F238E27FC236}">
                          <a16:creationId xmlns:a16="http://schemas.microsoft.com/office/drawing/2014/main" id="{F52D8E58-420C-4C9A-B984-C5D6C1CAAB2C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359" y="315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84" name="Oval 254" descr="Sphères">
                      <a:extLst>
                        <a:ext uri="{FF2B5EF4-FFF2-40B4-BE49-F238E27FC236}">
                          <a16:creationId xmlns:a16="http://schemas.microsoft.com/office/drawing/2014/main" id="{2F724188-0EB7-4AAE-8A14-66EBC78ED08C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72" y="301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633" name="Group 255">
                    <a:extLst>
                      <a:ext uri="{FF2B5EF4-FFF2-40B4-BE49-F238E27FC236}">
                        <a16:creationId xmlns:a16="http://schemas.microsoft.com/office/drawing/2014/main" id="{5E1AF68B-FE29-4056-84A0-40093DD3881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296" y="2754"/>
                    <a:ext cx="497" cy="307"/>
                    <a:chOff x="4281" y="2748"/>
                    <a:chExt cx="497" cy="307"/>
                  </a:xfrm>
                </p:grpSpPr>
                <p:sp>
                  <p:nvSpPr>
                    <p:cNvPr id="665" name="Oval 256" descr="Sphères">
                      <a:extLst>
                        <a:ext uri="{FF2B5EF4-FFF2-40B4-BE49-F238E27FC236}">
                          <a16:creationId xmlns:a16="http://schemas.microsoft.com/office/drawing/2014/main" id="{F5A82E50-9EC6-40F8-8907-13D99644D0AD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287" y="2997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66" name="Oval 257" descr="Sphères">
                      <a:extLst>
                        <a:ext uri="{FF2B5EF4-FFF2-40B4-BE49-F238E27FC236}">
                          <a16:creationId xmlns:a16="http://schemas.microsoft.com/office/drawing/2014/main" id="{D413B280-E59B-4BC4-BC36-D84779D74D61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401" y="2946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67" name="Oval 258" descr="Sphères">
                      <a:extLst>
                        <a:ext uri="{FF2B5EF4-FFF2-40B4-BE49-F238E27FC236}">
                          <a16:creationId xmlns:a16="http://schemas.microsoft.com/office/drawing/2014/main" id="{7E640391-1F92-46A8-BD7D-C52E3A94AA69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470" y="292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68" name="Oval 259" descr="Sphères">
                      <a:extLst>
                        <a:ext uri="{FF2B5EF4-FFF2-40B4-BE49-F238E27FC236}">
                          <a16:creationId xmlns:a16="http://schemas.microsoft.com/office/drawing/2014/main" id="{2F56A237-60D3-4457-8F4B-1A2AAB081432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45" y="288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69" name="Oval 260" descr="Sphères">
                      <a:extLst>
                        <a:ext uri="{FF2B5EF4-FFF2-40B4-BE49-F238E27FC236}">
                          <a16:creationId xmlns:a16="http://schemas.microsoft.com/office/drawing/2014/main" id="{11F40DC7-70CF-4184-80E5-FAF273F822F0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638" y="2838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70" name="Oval 261" descr="Sphères">
                      <a:extLst>
                        <a:ext uri="{FF2B5EF4-FFF2-40B4-BE49-F238E27FC236}">
                          <a16:creationId xmlns:a16="http://schemas.microsoft.com/office/drawing/2014/main" id="{9812A488-502A-4E80-AE55-C9F871834991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716" y="279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71" name="Oval 262" descr="Sphères">
                      <a:extLst>
                        <a:ext uri="{FF2B5EF4-FFF2-40B4-BE49-F238E27FC236}">
                          <a16:creationId xmlns:a16="http://schemas.microsoft.com/office/drawing/2014/main" id="{CED51A61-4936-40B2-A85C-509BEC560AE0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641" y="2748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72" name="Oval 263" descr="Sphères">
                      <a:extLst>
                        <a:ext uri="{FF2B5EF4-FFF2-40B4-BE49-F238E27FC236}">
                          <a16:creationId xmlns:a16="http://schemas.microsoft.com/office/drawing/2014/main" id="{446E9426-D58E-4923-BB3C-31DD7FC69A4E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27" y="2796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73" name="Oval 264" descr="Sphères">
                      <a:extLst>
                        <a:ext uri="{FF2B5EF4-FFF2-40B4-BE49-F238E27FC236}">
                          <a16:creationId xmlns:a16="http://schemas.microsoft.com/office/drawing/2014/main" id="{AA6139D5-800F-451C-AF0D-6B827739F280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443" y="2829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74" name="Oval 265" descr="Sphères">
                      <a:extLst>
                        <a:ext uri="{FF2B5EF4-FFF2-40B4-BE49-F238E27FC236}">
                          <a16:creationId xmlns:a16="http://schemas.microsoft.com/office/drawing/2014/main" id="{C8CE2F4C-CECE-49C6-8FAF-F75CA6E4D6C7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380" y="2871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75" name="Oval 266" descr="Sphères">
                      <a:extLst>
                        <a:ext uri="{FF2B5EF4-FFF2-40B4-BE49-F238E27FC236}">
                          <a16:creationId xmlns:a16="http://schemas.microsoft.com/office/drawing/2014/main" id="{0B9E88A6-5518-4E34-8505-B4AF249530B4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281" y="2901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634" name="Group 267">
                    <a:extLst>
                      <a:ext uri="{FF2B5EF4-FFF2-40B4-BE49-F238E27FC236}">
                        <a16:creationId xmlns:a16="http://schemas.microsoft.com/office/drawing/2014/main" id="{3EB769A1-FEBD-4557-8D8A-AE59E60D68C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582" y="3360"/>
                    <a:ext cx="446" cy="193"/>
                    <a:chOff x="3582" y="3360"/>
                    <a:chExt cx="446" cy="193"/>
                  </a:xfrm>
                </p:grpSpPr>
                <p:sp>
                  <p:nvSpPr>
                    <p:cNvPr id="657" name="Oval 268" descr="Sphères">
                      <a:extLst>
                        <a:ext uri="{FF2B5EF4-FFF2-40B4-BE49-F238E27FC236}">
                          <a16:creationId xmlns:a16="http://schemas.microsoft.com/office/drawing/2014/main" id="{8D2D60C2-955B-4B85-B14E-3C975B343731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90" y="3477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58" name="Oval 269" descr="Sphères">
                      <a:extLst>
                        <a:ext uri="{FF2B5EF4-FFF2-40B4-BE49-F238E27FC236}">
                          <a16:creationId xmlns:a16="http://schemas.microsoft.com/office/drawing/2014/main" id="{F3055D76-955D-4CA6-B397-4CA7E05654E5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82" y="3420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59" name="Oval 270" descr="Sphères">
                      <a:extLst>
                        <a:ext uri="{FF2B5EF4-FFF2-40B4-BE49-F238E27FC236}">
                          <a16:creationId xmlns:a16="http://schemas.microsoft.com/office/drawing/2014/main" id="{6B8181A6-AE2E-48F5-AF51-056EBAF75CB0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15" y="3360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60" name="Oval 271" descr="Sphères">
                      <a:extLst>
                        <a:ext uri="{FF2B5EF4-FFF2-40B4-BE49-F238E27FC236}">
                          <a16:creationId xmlns:a16="http://schemas.microsoft.com/office/drawing/2014/main" id="{3C40FB10-07E0-47B8-A909-748B2EAA7BC2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80" y="339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61" name="Oval 272" descr="Sphères">
                      <a:extLst>
                        <a:ext uri="{FF2B5EF4-FFF2-40B4-BE49-F238E27FC236}">
                          <a16:creationId xmlns:a16="http://schemas.microsoft.com/office/drawing/2014/main" id="{9EBA1014-D246-411F-AB41-9C4066A8B02B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94" y="3426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62" name="Oval 273" descr="Sphères">
                      <a:extLst>
                        <a:ext uri="{FF2B5EF4-FFF2-40B4-BE49-F238E27FC236}">
                          <a16:creationId xmlns:a16="http://schemas.microsoft.com/office/drawing/2014/main" id="{F72ED781-921A-43E4-B47D-AB9ED7229746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86" y="3495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63" name="Oval 274" descr="Sphères">
                      <a:extLst>
                        <a:ext uri="{FF2B5EF4-FFF2-40B4-BE49-F238E27FC236}">
                          <a16:creationId xmlns:a16="http://schemas.microsoft.com/office/drawing/2014/main" id="{B82A4B27-52F8-4E9F-9CD0-E34A4832D984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02" y="3375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64" name="Oval 275" descr="Sphères">
                      <a:extLst>
                        <a:ext uri="{FF2B5EF4-FFF2-40B4-BE49-F238E27FC236}">
                          <a16:creationId xmlns:a16="http://schemas.microsoft.com/office/drawing/2014/main" id="{A4D71445-1CDE-4952-A0CE-21A6DC120651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66" y="3450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635" name="Group 276">
                    <a:extLst>
                      <a:ext uri="{FF2B5EF4-FFF2-40B4-BE49-F238E27FC236}">
                        <a16:creationId xmlns:a16="http://schemas.microsoft.com/office/drawing/2014/main" id="{D372791D-E010-4001-8FDE-CCCFF86BEB7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810" y="2472"/>
                    <a:ext cx="242" cy="124"/>
                    <a:chOff x="3810" y="2472"/>
                    <a:chExt cx="242" cy="124"/>
                  </a:xfrm>
                </p:grpSpPr>
                <p:sp>
                  <p:nvSpPr>
                    <p:cNvPr id="651" name="Oval 277" descr="Sphères">
                      <a:extLst>
                        <a:ext uri="{FF2B5EF4-FFF2-40B4-BE49-F238E27FC236}">
                          <a16:creationId xmlns:a16="http://schemas.microsoft.com/office/drawing/2014/main" id="{0708FAC4-AF0E-4507-8933-D9F97F9148C8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10" y="252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52" name="Oval 278" descr="Sphères">
                      <a:extLst>
                        <a:ext uri="{FF2B5EF4-FFF2-40B4-BE49-F238E27FC236}">
                          <a16:creationId xmlns:a16="http://schemas.microsoft.com/office/drawing/2014/main" id="{A1FB9626-0FE6-4516-AF65-D257191AD92E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06" y="253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53" name="Oval 279" descr="Sphères">
                      <a:extLst>
                        <a:ext uri="{FF2B5EF4-FFF2-40B4-BE49-F238E27FC236}">
                          <a16:creationId xmlns:a16="http://schemas.microsoft.com/office/drawing/2014/main" id="{1B6B0271-3EFF-43FE-852C-6F469C054845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87" y="2538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54" name="Oval 280" descr="Sphères">
                      <a:extLst>
                        <a:ext uri="{FF2B5EF4-FFF2-40B4-BE49-F238E27FC236}">
                          <a16:creationId xmlns:a16="http://schemas.microsoft.com/office/drawing/2014/main" id="{595ECB65-9D89-4523-9525-DEDB063FCC0A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90" y="2481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55" name="Oval 281" descr="Sphères">
                      <a:extLst>
                        <a:ext uri="{FF2B5EF4-FFF2-40B4-BE49-F238E27FC236}">
                          <a16:creationId xmlns:a16="http://schemas.microsoft.com/office/drawing/2014/main" id="{F0F26E53-477B-4E09-AF39-2AE17A7C604F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30" y="2481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56" name="Oval 282" descr="Sphères">
                      <a:extLst>
                        <a:ext uri="{FF2B5EF4-FFF2-40B4-BE49-F238E27FC236}">
                          <a16:creationId xmlns:a16="http://schemas.microsoft.com/office/drawing/2014/main" id="{388E4D52-D744-44D0-83F0-5CC40A035A1B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49" y="247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636" name="Group 283">
                    <a:extLst>
                      <a:ext uri="{FF2B5EF4-FFF2-40B4-BE49-F238E27FC236}">
                        <a16:creationId xmlns:a16="http://schemas.microsoft.com/office/drawing/2014/main" id="{1A59B080-08EF-48F2-AE49-B9942564495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813" y="1830"/>
                    <a:ext cx="398" cy="532"/>
                    <a:chOff x="3813" y="1830"/>
                    <a:chExt cx="398" cy="532"/>
                  </a:xfrm>
                </p:grpSpPr>
                <p:sp>
                  <p:nvSpPr>
                    <p:cNvPr id="638" name="Oval 284" descr="Sphères">
                      <a:extLst>
                        <a:ext uri="{FF2B5EF4-FFF2-40B4-BE49-F238E27FC236}">
                          <a16:creationId xmlns:a16="http://schemas.microsoft.com/office/drawing/2014/main" id="{676F0176-952C-455D-BF4F-036A5319E614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63" y="2034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39" name="Oval 285" descr="Sphères">
                      <a:extLst>
                        <a:ext uri="{FF2B5EF4-FFF2-40B4-BE49-F238E27FC236}">
                          <a16:creationId xmlns:a16="http://schemas.microsoft.com/office/drawing/2014/main" id="{CFDC481D-9AA9-44BD-9872-E5C5F73275E1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54" y="1941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40" name="Oval 286" descr="Sphères">
                      <a:extLst>
                        <a:ext uri="{FF2B5EF4-FFF2-40B4-BE49-F238E27FC236}">
                          <a16:creationId xmlns:a16="http://schemas.microsoft.com/office/drawing/2014/main" id="{737BB292-1F9D-49DA-8C11-D6EED534B45A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03" y="187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41" name="Oval 287" descr="Sphères">
                      <a:extLst>
                        <a:ext uri="{FF2B5EF4-FFF2-40B4-BE49-F238E27FC236}">
                          <a16:creationId xmlns:a16="http://schemas.microsoft.com/office/drawing/2014/main" id="{7D68FF7B-1D83-4C3A-87F6-E23042265B42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13" y="1830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42" name="Oval 288" descr="Sphères">
                      <a:extLst>
                        <a:ext uri="{FF2B5EF4-FFF2-40B4-BE49-F238E27FC236}">
                          <a16:creationId xmlns:a16="http://schemas.microsoft.com/office/drawing/2014/main" id="{048FDBA6-023B-4055-8C7A-C927E06D16B5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37" y="1917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43" name="Oval 289" descr="Sphères">
                      <a:extLst>
                        <a:ext uri="{FF2B5EF4-FFF2-40B4-BE49-F238E27FC236}">
                          <a16:creationId xmlns:a16="http://schemas.microsoft.com/office/drawing/2014/main" id="{F894D27C-A047-4CDF-8482-985787D818E8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67" y="1989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44" name="Oval 290" descr="Sphères">
                      <a:extLst>
                        <a:ext uri="{FF2B5EF4-FFF2-40B4-BE49-F238E27FC236}">
                          <a16:creationId xmlns:a16="http://schemas.microsoft.com/office/drawing/2014/main" id="{DCC539CC-30AC-4DD6-84DA-28CF5E5E0407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03" y="2085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45" name="Oval 291" descr="Sphères">
                      <a:extLst>
                        <a:ext uri="{FF2B5EF4-FFF2-40B4-BE49-F238E27FC236}">
                          <a16:creationId xmlns:a16="http://schemas.microsoft.com/office/drawing/2014/main" id="{D71E407A-A1B5-4756-9751-8D8318BD638A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09" y="2166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46" name="Oval 292" descr="Sphères">
                      <a:extLst>
                        <a:ext uri="{FF2B5EF4-FFF2-40B4-BE49-F238E27FC236}">
                          <a16:creationId xmlns:a16="http://schemas.microsoft.com/office/drawing/2014/main" id="{51C4978A-168C-4BF3-8F5B-0EA71E65F83B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87" y="2109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47" name="Oval 293" descr="Sphères">
                      <a:extLst>
                        <a:ext uri="{FF2B5EF4-FFF2-40B4-BE49-F238E27FC236}">
                          <a16:creationId xmlns:a16="http://schemas.microsoft.com/office/drawing/2014/main" id="{1CD4BD92-06C0-4959-B5C7-F79E5063A6CF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077" y="2178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48" name="Oval 294" descr="Sphères">
                      <a:extLst>
                        <a:ext uri="{FF2B5EF4-FFF2-40B4-BE49-F238E27FC236}">
                          <a16:creationId xmlns:a16="http://schemas.microsoft.com/office/drawing/2014/main" id="{9561EFCD-B21B-4C41-9132-0ECFEEAF6E78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149" y="2190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49" name="Oval 295" descr="Sphères">
                      <a:extLst>
                        <a:ext uri="{FF2B5EF4-FFF2-40B4-BE49-F238E27FC236}">
                          <a16:creationId xmlns:a16="http://schemas.microsoft.com/office/drawing/2014/main" id="{C324F351-8D60-41CC-A1F4-EFDF126B7B8D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131" y="226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50" name="Oval 296" descr="Sphères">
                      <a:extLst>
                        <a:ext uri="{FF2B5EF4-FFF2-40B4-BE49-F238E27FC236}">
                          <a16:creationId xmlns:a16="http://schemas.microsoft.com/office/drawing/2014/main" id="{A6B6A28B-FD5C-4C5A-8E47-825F32C63181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077" y="2304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sp>
                <p:nvSpPr>
                  <p:cNvPr id="637" name="Freeform 297">
                    <a:extLst>
                      <a:ext uri="{FF2B5EF4-FFF2-40B4-BE49-F238E27FC236}">
                        <a16:creationId xmlns:a16="http://schemas.microsoft.com/office/drawing/2014/main" id="{767E50AD-7854-4402-BBBA-3A99042558A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0" y="1838"/>
                    <a:ext cx="292" cy="2392"/>
                  </a:xfrm>
                  <a:custGeom>
                    <a:avLst/>
                    <a:gdLst>
                      <a:gd name="T0" fmla="*/ 0 w 292"/>
                      <a:gd name="T1" fmla="*/ 0 h 2392"/>
                      <a:gd name="T2" fmla="*/ 90 w 292"/>
                      <a:gd name="T3" fmla="*/ 232 h 2392"/>
                      <a:gd name="T4" fmla="*/ 195 w 292"/>
                      <a:gd name="T5" fmla="*/ 615 h 2392"/>
                      <a:gd name="T6" fmla="*/ 278 w 292"/>
                      <a:gd name="T7" fmla="*/ 1110 h 2392"/>
                      <a:gd name="T8" fmla="*/ 278 w 292"/>
                      <a:gd name="T9" fmla="*/ 1567 h 2392"/>
                      <a:gd name="T10" fmla="*/ 255 w 292"/>
                      <a:gd name="T11" fmla="*/ 1950 h 2392"/>
                      <a:gd name="T12" fmla="*/ 240 w 292"/>
                      <a:gd name="T13" fmla="*/ 2392 h 23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2" h="2392">
                        <a:moveTo>
                          <a:pt x="0" y="0"/>
                        </a:moveTo>
                        <a:cubicBezTo>
                          <a:pt x="29" y="65"/>
                          <a:pt x="58" y="130"/>
                          <a:pt x="90" y="232"/>
                        </a:cubicBezTo>
                        <a:cubicBezTo>
                          <a:pt x="122" y="334"/>
                          <a:pt x="164" y="469"/>
                          <a:pt x="195" y="615"/>
                        </a:cubicBezTo>
                        <a:cubicBezTo>
                          <a:pt x="226" y="761"/>
                          <a:pt x="264" y="951"/>
                          <a:pt x="278" y="1110"/>
                        </a:cubicBezTo>
                        <a:cubicBezTo>
                          <a:pt x="292" y="1269"/>
                          <a:pt x="282" y="1427"/>
                          <a:pt x="278" y="1567"/>
                        </a:cubicBezTo>
                        <a:cubicBezTo>
                          <a:pt x="274" y="1707"/>
                          <a:pt x="261" y="1813"/>
                          <a:pt x="255" y="1950"/>
                        </a:cubicBezTo>
                        <a:cubicBezTo>
                          <a:pt x="249" y="2087"/>
                          <a:pt x="244" y="2239"/>
                          <a:pt x="240" y="2392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dist="28398" dir="3806097" algn="ctr" rotWithShape="0">
                      <a:srgbClr val="008000"/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</p:grpSp>
            <p:grpSp>
              <p:nvGrpSpPr>
                <p:cNvPr id="572" name="Group 298">
                  <a:extLst>
                    <a:ext uri="{FF2B5EF4-FFF2-40B4-BE49-F238E27FC236}">
                      <a16:creationId xmlns:a16="http://schemas.microsoft.com/office/drawing/2014/main" id="{74C63E10-2FC7-45B0-9E24-68C8A00A6DE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813714" flipH="1">
                  <a:off x="4641" y="4289"/>
                  <a:ext cx="664" cy="1802"/>
                  <a:chOff x="3453" y="1714"/>
                  <a:chExt cx="1506" cy="2696"/>
                </a:xfrm>
              </p:grpSpPr>
              <p:sp>
                <p:nvSpPr>
                  <p:cNvPr id="573" name="Freeform 299">
                    <a:extLst>
                      <a:ext uri="{FF2B5EF4-FFF2-40B4-BE49-F238E27FC236}">
                        <a16:creationId xmlns:a16="http://schemas.microsoft.com/office/drawing/2014/main" id="{EBF827D2-7F8C-4D8F-833A-8E22DF2191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53" y="1714"/>
                    <a:ext cx="1506" cy="2696"/>
                  </a:xfrm>
                  <a:custGeom>
                    <a:avLst/>
                    <a:gdLst>
                      <a:gd name="T0" fmla="*/ 87 w 1506"/>
                      <a:gd name="T1" fmla="*/ 2509 h 2696"/>
                      <a:gd name="T2" fmla="*/ 597 w 1506"/>
                      <a:gd name="T3" fmla="*/ 2411 h 2696"/>
                      <a:gd name="T4" fmla="*/ 117 w 1506"/>
                      <a:gd name="T5" fmla="*/ 2299 h 2696"/>
                      <a:gd name="T6" fmla="*/ 627 w 1506"/>
                      <a:gd name="T7" fmla="*/ 2171 h 2696"/>
                      <a:gd name="T8" fmla="*/ 132 w 1506"/>
                      <a:gd name="T9" fmla="*/ 2051 h 2696"/>
                      <a:gd name="T10" fmla="*/ 620 w 1506"/>
                      <a:gd name="T11" fmla="*/ 1991 h 2696"/>
                      <a:gd name="T12" fmla="*/ 102 w 1506"/>
                      <a:gd name="T13" fmla="*/ 1789 h 2696"/>
                      <a:gd name="T14" fmla="*/ 650 w 1506"/>
                      <a:gd name="T15" fmla="*/ 1744 h 2696"/>
                      <a:gd name="T16" fmla="*/ 365 w 1506"/>
                      <a:gd name="T17" fmla="*/ 1519 h 2696"/>
                      <a:gd name="T18" fmla="*/ 207 w 1506"/>
                      <a:gd name="T19" fmla="*/ 1399 h 2696"/>
                      <a:gd name="T20" fmla="*/ 650 w 1506"/>
                      <a:gd name="T21" fmla="*/ 1474 h 2696"/>
                      <a:gd name="T22" fmla="*/ 350 w 1506"/>
                      <a:gd name="T23" fmla="*/ 1346 h 2696"/>
                      <a:gd name="T24" fmla="*/ 642 w 1506"/>
                      <a:gd name="T25" fmla="*/ 1271 h 2696"/>
                      <a:gd name="T26" fmla="*/ 312 w 1506"/>
                      <a:gd name="T27" fmla="*/ 1099 h 2696"/>
                      <a:gd name="T28" fmla="*/ 305 w 1506"/>
                      <a:gd name="T29" fmla="*/ 979 h 2696"/>
                      <a:gd name="T30" fmla="*/ 582 w 1506"/>
                      <a:gd name="T31" fmla="*/ 964 h 2696"/>
                      <a:gd name="T32" fmla="*/ 335 w 1506"/>
                      <a:gd name="T33" fmla="*/ 866 h 2696"/>
                      <a:gd name="T34" fmla="*/ 575 w 1506"/>
                      <a:gd name="T35" fmla="*/ 709 h 2696"/>
                      <a:gd name="T36" fmla="*/ 537 w 1506"/>
                      <a:gd name="T37" fmla="*/ 589 h 2696"/>
                      <a:gd name="T38" fmla="*/ 440 w 1506"/>
                      <a:gd name="T39" fmla="*/ 371 h 2696"/>
                      <a:gd name="T40" fmla="*/ 365 w 1506"/>
                      <a:gd name="T41" fmla="*/ 11 h 2696"/>
                      <a:gd name="T42" fmla="*/ 597 w 1506"/>
                      <a:gd name="T43" fmla="*/ 409 h 2696"/>
                      <a:gd name="T44" fmla="*/ 755 w 1506"/>
                      <a:gd name="T45" fmla="*/ 454 h 2696"/>
                      <a:gd name="T46" fmla="*/ 770 w 1506"/>
                      <a:gd name="T47" fmla="*/ 611 h 2696"/>
                      <a:gd name="T48" fmla="*/ 732 w 1506"/>
                      <a:gd name="T49" fmla="*/ 799 h 2696"/>
                      <a:gd name="T50" fmla="*/ 867 w 1506"/>
                      <a:gd name="T51" fmla="*/ 739 h 2696"/>
                      <a:gd name="T52" fmla="*/ 732 w 1506"/>
                      <a:gd name="T53" fmla="*/ 1046 h 2696"/>
                      <a:gd name="T54" fmla="*/ 1002 w 1506"/>
                      <a:gd name="T55" fmla="*/ 776 h 2696"/>
                      <a:gd name="T56" fmla="*/ 942 w 1506"/>
                      <a:gd name="T57" fmla="*/ 1136 h 2696"/>
                      <a:gd name="T58" fmla="*/ 1115 w 1506"/>
                      <a:gd name="T59" fmla="*/ 1061 h 2696"/>
                      <a:gd name="T60" fmla="*/ 1287 w 1506"/>
                      <a:gd name="T61" fmla="*/ 1181 h 2696"/>
                      <a:gd name="T62" fmla="*/ 800 w 1506"/>
                      <a:gd name="T63" fmla="*/ 1414 h 2696"/>
                      <a:gd name="T64" fmla="*/ 1355 w 1506"/>
                      <a:gd name="T65" fmla="*/ 1234 h 2696"/>
                      <a:gd name="T66" fmla="*/ 800 w 1506"/>
                      <a:gd name="T67" fmla="*/ 1616 h 2696"/>
                      <a:gd name="T68" fmla="*/ 1122 w 1506"/>
                      <a:gd name="T69" fmla="*/ 1699 h 2696"/>
                      <a:gd name="T70" fmla="*/ 1467 w 1506"/>
                      <a:gd name="T71" fmla="*/ 1744 h 2696"/>
                      <a:gd name="T72" fmla="*/ 792 w 1506"/>
                      <a:gd name="T73" fmla="*/ 1871 h 2696"/>
                      <a:gd name="T74" fmla="*/ 1115 w 1506"/>
                      <a:gd name="T75" fmla="*/ 2104 h 2696"/>
                      <a:gd name="T76" fmla="*/ 1242 w 1506"/>
                      <a:gd name="T77" fmla="*/ 2374 h 2696"/>
                      <a:gd name="T78" fmla="*/ 725 w 1506"/>
                      <a:gd name="T79" fmla="*/ 2149 h 2696"/>
                      <a:gd name="T80" fmla="*/ 1032 w 1506"/>
                      <a:gd name="T81" fmla="*/ 2321 h 2696"/>
                      <a:gd name="T82" fmla="*/ 1347 w 1506"/>
                      <a:gd name="T83" fmla="*/ 2552 h 2696"/>
                      <a:gd name="T84" fmla="*/ 935 w 1506"/>
                      <a:gd name="T85" fmla="*/ 2441 h 2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1506" h="2696">
                        <a:moveTo>
                          <a:pt x="620" y="2539"/>
                        </a:moveTo>
                        <a:cubicBezTo>
                          <a:pt x="533" y="2545"/>
                          <a:pt x="446" y="2551"/>
                          <a:pt x="357" y="2546"/>
                        </a:cubicBezTo>
                        <a:cubicBezTo>
                          <a:pt x="268" y="2541"/>
                          <a:pt x="133" y="2533"/>
                          <a:pt x="87" y="2509"/>
                        </a:cubicBezTo>
                        <a:cubicBezTo>
                          <a:pt x="41" y="2485"/>
                          <a:pt x="20" y="2420"/>
                          <a:pt x="80" y="2404"/>
                        </a:cubicBezTo>
                        <a:cubicBezTo>
                          <a:pt x="140" y="2388"/>
                          <a:pt x="361" y="2410"/>
                          <a:pt x="447" y="2411"/>
                        </a:cubicBezTo>
                        <a:cubicBezTo>
                          <a:pt x="533" y="2412"/>
                          <a:pt x="572" y="2423"/>
                          <a:pt x="597" y="2411"/>
                        </a:cubicBezTo>
                        <a:cubicBezTo>
                          <a:pt x="622" y="2399"/>
                          <a:pt x="653" y="2348"/>
                          <a:pt x="597" y="2336"/>
                        </a:cubicBezTo>
                        <a:cubicBezTo>
                          <a:pt x="541" y="2324"/>
                          <a:pt x="340" y="2342"/>
                          <a:pt x="260" y="2336"/>
                        </a:cubicBezTo>
                        <a:cubicBezTo>
                          <a:pt x="180" y="2330"/>
                          <a:pt x="128" y="2316"/>
                          <a:pt x="117" y="2299"/>
                        </a:cubicBezTo>
                        <a:cubicBezTo>
                          <a:pt x="106" y="2282"/>
                          <a:pt x="130" y="2243"/>
                          <a:pt x="192" y="2231"/>
                        </a:cubicBezTo>
                        <a:cubicBezTo>
                          <a:pt x="254" y="2219"/>
                          <a:pt x="420" y="2234"/>
                          <a:pt x="492" y="2224"/>
                        </a:cubicBezTo>
                        <a:cubicBezTo>
                          <a:pt x="564" y="2214"/>
                          <a:pt x="625" y="2187"/>
                          <a:pt x="627" y="2171"/>
                        </a:cubicBezTo>
                        <a:cubicBezTo>
                          <a:pt x="629" y="2155"/>
                          <a:pt x="578" y="2130"/>
                          <a:pt x="507" y="2126"/>
                        </a:cubicBezTo>
                        <a:cubicBezTo>
                          <a:pt x="436" y="2122"/>
                          <a:pt x="262" y="2161"/>
                          <a:pt x="200" y="2149"/>
                        </a:cubicBezTo>
                        <a:cubicBezTo>
                          <a:pt x="138" y="2137"/>
                          <a:pt x="121" y="2076"/>
                          <a:pt x="132" y="2051"/>
                        </a:cubicBezTo>
                        <a:cubicBezTo>
                          <a:pt x="143" y="2026"/>
                          <a:pt x="210" y="2013"/>
                          <a:pt x="267" y="1999"/>
                        </a:cubicBezTo>
                        <a:cubicBezTo>
                          <a:pt x="324" y="1985"/>
                          <a:pt x="418" y="1970"/>
                          <a:pt x="477" y="1969"/>
                        </a:cubicBezTo>
                        <a:cubicBezTo>
                          <a:pt x="536" y="1968"/>
                          <a:pt x="596" y="2000"/>
                          <a:pt x="620" y="1991"/>
                        </a:cubicBezTo>
                        <a:cubicBezTo>
                          <a:pt x="644" y="1982"/>
                          <a:pt x="655" y="1928"/>
                          <a:pt x="620" y="1916"/>
                        </a:cubicBezTo>
                        <a:cubicBezTo>
                          <a:pt x="585" y="1904"/>
                          <a:pt x="496" y="1937"/>
                          <a:pt x="410" y="1916"/>
                        </a:cubicBezTo>
                        <a:cubicBezTo>
                          <a:pt x="324" y="1895"/>
                          <a:pt x="167" y="1831"/>
                          <a:pt x="102" y="1789"/>
                        </a:cubicBezTo>
                        <a:cubicBezTo>
                          <a:pt x="37" y="1747"/>
                          <a:pt x="0" y="1687"/>
                          <a:pt x="20" y="1661"/>
                        </a:cubicBezTo>
                        <a:cubicBezTo>
                          <a:pt x="40" y="1635"/>
                          <a:pt x="117" y="1617"/>
                          <a:pt x="222" y="1631"/>
                        </a:cubicBezTo>
                        <a:cubicBezTo>
                          <a:pt x="327" y="1645"/>
                          <a:pt x="583" y="1735"/>
                          <a:pt x="650" y="1744"/>
                        </a:cubicBezTo>
                        <a:cubicBezTo>
                          <a:pt x="717" y="1753"/>
                          <a:pt x="666" y="1705"/>
                          <a:pt x="627" y="1684"/>
                        </a:cubicBezTo>
                        <a:cubicBezTo>
                          <a:pt x="588" y="1663"/>
                          <a:pt x="461" y="1644"/>
                          <a:pt x="417" y="1616"/>
                        </a:cubicBezTo>
                        <a:cubicBezTo>
                          <a:pt x="373" y="1588"/>
                          <a:pt x="385" y="1536"/>
                          <a:pt x="365" y="1519"/>
                        </a:cubicBezTo>
                        <a:cubicBezTo>
                          <a:pt x="345" y="1502"/>
                          <a:pt x="328" y="1517"/>
                          <a:pt x="297" y="1511"/>
                        </a:cubicBezTo>
                        <a:cubicBezTo>
                          <a:pt x="266" y="1505"/>
                          <a:pt x="192" y="1500"/>
                          <a:pt x="177" y="1481"/>
                        </a:cubicBezTo>
                        <a:cubicBezTo>
                          <a:pt x="162" y="1462"/>
                          <a:pt x="186" y="1418"/>
                          <a:pt x="207" y="1399"/>
                        </a:cubicBezTo>
                        <a:cubicBezTo>
                          <a:pt x="228" y="1380"/>
                          <a:pt x="246" y="1353"/>
                          <a:pt x="305" y="1369"/>
                        </a:cubicBezTo>
                        <a:cubicBezTo>
                          <a:pt x="364" y="1385"/>
                          <a:pt x="503" y="1478"/>
                          <a:pt x="560" y="1496"/>
                        </a:cubicBezTo>
                        <a:cubicBezTo>
                          <a:pt x="617" y="1514"/>
                          <a:pt x="635" y="1490"/>
                          <a:pt x="650" y="1474"/>
                        </a:cubicBezTo>
                        <a:cubicBezTo>
                          <a:pt x="665" y="1458"/>
                          <a:pt x="671" y="1415"/>
                          <a:pt x="650" y="1399"/>
                        </a:cubicBezTo>
                        <a:cubicBezTo>
                          <a:pt x="629" y="1383"/>
                          <a:pt x="572" y="1385"/>
                          <a:pt x="522" y="1376"/>
                        </a:cubicBezTo>
                        <a:cubicBezTo>
                          <a:pt x="472" y="1367"/>
                          <a:pt x="390" y="1365"/>
                          <a:pt x="350" y="1346"/>
                        </a:cubicBezTo>
                        <a:cubicBezTo>
                          <a:pt x="310" y="1327"/>
                          <a:pt x="270" y="1279"/>
                          <a:pt x="282" y="1264"/>
                        </a:cubicBezTo>
                        <a:cubicBezTo>
                          <a:pt x="294" y="1249"/>
                          <a:pt x="365" y="1255"/>
                          <a:pt x="425" y="1256"/>
                        </a:cubicBezTo>
                        <a:cubicBezTo>
                          <a:pt x="485" y="1257"/>
                          <a:pt x="618" y="1277"/>
                          <a:pt x="642" y="1271"/>
                        </a:cubicBezTo>
                        <a:cubicBezTo>
                          <a:pt x="666" y="1265"/>
                          <a:pt x="614" y="1228"/>
                          <a:pt x="567" y="1219"/>
                        </a:cubicBezTo>
                        <a:cubicBezTo>
                          <a:pt x="520" y="1210"/>
                          <a:pt x="399" y="1239"/>
                          <a:pt x="357" y="1219"/>
                        </a:cubicBezTo>
                        <a:cubicBezTo>
                          <a:pt x="315" y="1199"/>
                          <a:pt x="273" y="1119"/>
                          <a:pt x="312" y="1099"/>
                        </a:cubicBezTo>
                        <a:cubicBezTo>
                          <a:pt x="351" y="1079"/>
                          <a:pt x="560" y="1111"/>
                          <a:pt x="590" y="1099"/>
                        </a:cubicBezTo>
                        <a:cubicBezTo>
                          <a:pt x="620" y="1087"/>
                          <a:pt x="539" y="1044"/>
                          <a:pt x="492" y="1024"/>
                        </a:cubicBezTo>
                        <a:cubicBezTo>
                          <a:pt x="445" y="1004"/>
                          <a:pt x="339" y="1001"/>
                          <a:pt x="305" y="979"/>
                        </a:cubicBezTo>
                        <a:cubicBezTo>
                          <a:pt x="271" y="957"/>
                          <a:pt x="264" y="902"/>
                          <a:pt x="290" y="889"/>
                        </a:cubicBezTo>
                        <a:cubicBezTo>
                          <a:pt x="316" y="876"/>
                          <a:pt x="413" y="892"/>
                          <a:pt x="462" y="904"/>
                        </a:cubicBezTo>
                        <a:cubicBezTo>
                          <a:pt x="511" y="916"/>
                          <a:pt x="555" y="964"/>
                          <a:pt x="582" y="964"/>
                        </a:cubicBezTo>
                        <a:cubicBezTo>
                          <a:pt x="609" y="964"/>
                          <a:pt x="639" y="918"/>
                          <a:pt x="627" y="904"/>
                        </a:cubicBezTo>
                        <a:cubicBezTo>
                          <a:pt x="615" y="890"/>
                          <a:pt x="556" y="887"/>
                          <a:pt x="507" y="881"/>
                        </a:cubicBezTo>
                        <a:cubicBezTo>
                          <a:pt x="458" y="875"/>
                          <a:pt x="367" y="886"/>
                          <a:pt x="335" y="866"/>
                        </a:cubicBezTo>
                        <a:cubicBezTo>
                          <a:pt x="303" y="846"/>
                          <a:pt x="272" y="778"/>
                          <a:pt x="312" y="761"/>
                        </a:cubicBezTo>
                        <a:cubicBezTo>
                          <a:pt x="352" y="744"/>
                          <a:pt x="531" y="770"/>
                          <a:pt x="575" y="761"/>
                        </a:cubicBezTo>
                        <a:cubicBezTo>
                          <a:pt x="619" y="752"/>
                          <a:pt x="605" y="721"/>
                          <a:pt x="575" y="709"/>
                        </a:cubicBezTo>
                        <a:cubicBezTo>
                          <a:pt x="545" y="697"/>
                          <a:pt x="420" y="706"/>
                          <a:pt x="395" y="686"/>
                        </a:cubicBezTo>
                        <a:cubicBezTo>
                          <a:pt x="370" y="666"/>
                          <a:pt x="401" y="605"/>
                          <a:pt x="425" y="589"/>
                        </a:cubicBezTo>
                        <a:cubicBezTo>
                          <a:pt x="449" y="573"/>
                          <a:pt x="518" y="596"/>
                          <a:pt x="537" y="589"/>
                        </a:cubicBezTo>
                        <a:cubicBezTo>
                          <a:pt x="556" y="582"/>
                          <a:pt x="553" y="558"/>
                          <a:pt x="537" y="544"/>
                        </a:cubicBezTo>
                        <a:cubicBezTo>
                          <a:pt x="521" y="530"/>
                          <a:pt x="456" y="535"/>
                          <a:pt x="440" y="506"/>
                        </a:cubicBezTo>
                        <a:cubicBezTo>
                          <a:pt x="424" y="477"/>
                          <a:pt x="454" y="417"/>
                          <a:pt x="440" y="371"/>
                        </a:cubicBezTo>
                        <a:cubicBezTo>
                          <a:pt x="426" y="325"/>
                          <a:pt x="372" y="269"/>
                          <a:pt x="357" y="229"/>
                        </a:cubicBezTo>
                        <a:cubicBezTo>
                          <a:pt x="342" y="189"/>
                          <a:pt x="349" y="167"/>
                          <a:pt x="350" y="131"/>
                        </a:cubicBezTo>
                        <a:cubicBezTo>
                          <a:pt x="351" y="95"/>
                          <a:pt x="351" y="22"/>
                          <a:pt x="365" y="11"/>
                        </a:cubicBezTo>
                        <a:cubicBezTo>
                          <a:pt x="379" y="0"/>
                          <a:pt x="397" y="25"/>
                          <a:pt x="432" y="64"/>
                        </a:cubicBezTo>
                        <a:cubicBezTo>
                          <a:pt x="467" y="103"/>
                          <a:pt x="548" y="187"/>
                          <a:pt x="575" y="244"/>
                        </a:cubicBezTo>
                        <a:cubicBezTo>
                          <a:pt x="602" y="301"/>
                          <a:pt x="589" y="370"/>
                          <a:pt x="597" y="409"/>
                        </a:cubicBezTo>
                        <a:cubicBezTo>
                          <a:pt x="605" y="448"/>
                          <a:pt x="609" y="475"/>
                          <a:pt x="620" y="476"/>
                        </a:cubicBezTo>
                        <a:cubicBezTo>
                          <a:pt x="631" y="477"/>
                          <a:pt x="643" y="420"/>
                          <a:pt x="665" y="416"/>
                        </a:cubicBezTo>
                        <a:cubicBezTo>
                          <a:pt x="687" y="412"/>
                          <a:pt x="738" y="429"/>
                          <a:pt x="755" y="454"/>
                        </a:cubicBezTo>
                        <a:cubicBezTo>
                          <a:pt x="772" y="479"/>
                          <a:pt x="780" y="526"/>
                          <a:pt x="770" y="566"/>
                        </a:cubicBezTo>
                        <a:cubicBezTo>
                          <a:pt x="760" y="606"/>
                          <a:pt x="695" y="687"/>
                          <a:pt x="695" y="694"/>
                        </a:cubicBezTo>
                        <a:cubicBezTo>
                          <a:pt x="695" y="701"/>
                          <a:pt x="745" y="638"/>
                          <a:pt x="770" y="611"/>
                        </a:cubicBezTo>
                        <a:cubicBezTo>
                          <a:pt x="795" y="584"/>
                          <a:pt x="829" y="514"/>
                          <a:pt x="845" y="529"/>
                        </a:cubicBezTo>
                        <a:cubicBezTo>
                          <a:pt x="861" y="544"/>
                          <a:pt x="886" y="656"/>
                          <a:pt x="867" y="701"/>
                        </a:cubicBezTo>
                        <a:cubicBezTo>
                          <a:pt x="848" y="746"/>
                          <a:pt x="759" y="773"/>
                          <a:pt x="732" y="799"/>
                        </a:cubicBezTo>
                        <a:cubicBezTo>
                          <a:pt x="705" y="825"/>
                          <a:pt x="692" y="849"/>
                          <a:pt x="702" y="859"/>
                        </a:cubicBezTo>
                        <a:cubicBezTo>
                          <a:pt x="712" y="869"/>
                          <a:pt x="764" y="879"/>
                          <a:pt x="792" y="859"/>
                        </a:cubicBezTo>
                        <a:cubicBezTo>
                          <a:pt x="820" y="839"/>
                          <a:pt x="837" y="754"/>
                          <a:pt x="867" y="739"/>
                        </a:cubicBezTo>
                        <a:cubicBezTo>
                          <a:pt x="897" y="724"/>
                          <a:pt x="965" y="740"/>
                          <a:pt x="972" y="769"/>
                        </a:cubicBezTo>
                        <a:cubicBezTo>
                          <a:pt x="979" y="798"/>
                          <a:pt x="952" y="865"/>
                          <a:pt x="912" y="911"/>
                        </a:cubicBezTo>
                        <a:cubicBezTo>
                          <a:pt x="872" y="957"/>
                          <a:pt x="752" y="1027"/>
                          <a:pt x="732" y="1046"/>
                        </a:cubicBezTo>
                        <a:cubicBezTo>
                          <a:pt x="712" y="1065"/>
                          <a:pt x="753" y="1050"/>
                          <a:pt x="792" y="1024"/>
                        </a:cubicBezTo>
                        <a:cubicBezTo>
                          <a:pt x="831" y="998"/>
                          <a:pt x="930" y="930"/>
                          <a:pt x="965" y="889"/>
                        </a:cubicBezTo>
                        <a:cubicBezTo>
                          <a:pt x="1000" y="848"/>
                          <a:pt x="964" y="789"/>
                          <a:pt x="1002" y="776"/>
                        </a:cubicBezTo>
                        <a:cubicBezTo>
                          <a:pt x="1040" y="763"/>
                          <a:pt x="1170" y="782"/>
                          <a:pt x="1190" y="814"/>
                        </a:cubicBezTo>
                        <a:cubicBezTo>
                          <a:pt x="1210" y="846"/>
                          <a:pt x="1163" y="917"/>
                          <a:pt x="1122" y="971"/>
                        </a:cubicBezTo>
                        <a:cubicBezTo>
                          <a:pt x="1081" y="1025"/>
                          <a:pt x="1003" y="1102"/>
                          <a:pt x="942" y="1136"/>
                        </a:cubicBezTo>
                        <a:cubicBezTo>
                          <a:pt x="881" y="1170"/>
                          <a:pt x="770" y="1165"/>
                          <a:pt x="755" y="1174"/>
                        </a:cubicBezTo>
                        <a:cubicBezTo>
                          <a:pt x="740" y="1183"/>
                          <a:pt x="792" y="1208"/>
                          <a:pt x="852" y="1189"/>
                        </a:cubicBezTo>
                        <a:cubicBezTo>
                          <a:pt x="912" y="1170"/>
                          <a:pt x="1039" y="1092"/>
                          <a:pt x="1115" y="1061"/>
                        </a:cubicBezTo>
                        <a:cubicBezTo>
                          <a:pt x="1191" y="1030"/>
                          <a:pt x="1261" y="1006"/>
                          <a:pt x="1310" y="1001"/>
                        </a:cubicBezTo>
                        <a:cubicBezTo>
                          <a:pt x="1359" y="996"/>
                          <a:pt x="1411" y="1001"/>
                          <a:pt x="1407" y="1031"/>
                        </a:cubicBezTo>
                        <a:cubicBezTo>
                          <a:pt x="1403" y="1061"/>
                          <a:pt x="1368" y="1126"/>
                          <a:pt x="1287" y="1181"/>
                        </a:cubicBezTo>
                        <a:cubicBezTo>
                          <a:pt x="1206" y="1236"/>
                          <a:pt x="1001" y="1331"/>
                          <a:pt x="920" y="1361"/>
                        </a:cubicBezTo>
                        <a:cubicBezTo>
                          <a:pt x="839" y="1391"/>
                          <a:pt x="820" y="1352"/>
                          <a:pt x="800" y="1361"/>
                        </a:cubicBezTo>
                        <a:cubicBezTo>
                          <a:pt x="780" y="1370"/>
                          <a:pt x="781" y="1402"/>
                          <a:pt x="800" y="1414"/>
                        </a:cubicBezTo>
                        <a:cubicBezTo>
                          <a:pt x="819" y="1426"/>
                          <a:pt x="862" y="1452"/>
                          <a:pt x="912" y="1436"/>
                        </a:cubicBezTo>
                        <a:cubicBezTo>
                          <a:pt x="962" y="1420"/>
                          <a:pt x="1026" y="1350"/>
                          <a:pt x="1100" y="1316"/>
                        </a:cubicBezTo>
                        <a:cubicBezTo>
                          <a:pt x="1174" y="1282"/>
                          <a:pt x="1303" y="1233"/>
                          <a:pt x="1355" y="1234"/>
                        </a:cubicBezTo>
                        <a:cubicBezTo>
                          <a:pt x="1407" y="1235"/>
                          <a:pt x="1456" y="1270"/>
                          <a:pt x="1415" y="1324"/>
                        </a:cubicBezTo>
                        <a:cubicBezTo>
                          <a:pt x="1374" y="1378"/>
                          <a:pt x="1209" y="1507"/>
                          <a:pt x="1107" y="1556"/>
                        </a:cubicBezTo>
                        <a:cubicBezTo>
                          <a:pt x="1005" y="1605"/>
                          <a:pt x="860" y="1601"/>
                          <a:pt x="800" y="1616"/>
                        </a:cubicBezTo>
                        <a:cubicBezTo>
                          <a:pt x="740" y="1631"/>
                          <a:pt x="732" y="1630"/>
                          <a:pt x="747" y="1646"/>
                        </a:cubicBezTo>
                        <a:cubicBezTo>
                          <a:pt x="762" y="1662"/>
                          <a:pt x="828" y="1705"/>
                          <a:pt x="890" y="1714"/>
                        </a:cubicBezTo>
                        <a:cubicBezTo>
                          <a:pt x="952" y="1723"/>
                          <a:pt x="1048" y="1708"/>
                          <a:pt x="1122" y="1699"/>
                        </a:cubicBezTo>
                        <a:cubicBezTo>
                          <a:pt x="1196" y="1690"/>
                          <a:pt x="1281" y="1662"/>
                          <a:pt x="1332" y="1661"/>
                        </a:cubicBezTo>
                        <a:cubicBezTo>
                          <a:pt x="1383" y="1660"/>
                          <a:pt x="1408" y="1677"/>
                          <a:pt x="1430" y="1691"/>
                        </a:cubicBezTo>
                        <a:cubicBezTo>
                          <a:pt x="1452" y="1705"/>
                          <a:pt x="1506" y="1716"/>
                          <a:pt x="1467" y="1744"/>
                        </a:cubicBezTo>
                        <a:cubicBezTo>
                          <a:pt x="1428" y="1772"/>
                          <a:pt x="1277" y="1827"/>
                          <a:pt x="1197" y="1856"/>
                        </a:cubicBezTo>
                        <a:cubicBezTo>
                          <a:pt x="1117" y="1885"/>
                          <a:pt x="1054" y="1914"/>
                          <a:pt x="987" y="1916"/>
                        </a:cubicBezTo>
                        <a:cubicBezTo>
                          <a:pt x="920" y="1918"/>
                          <a:pt x="828" y="1866"/>
                          <a:pt x="792" y="1871"/>
                        </a:cubicBezTo>
                        <a:cubicBezTo>
                          <a:pt x="756" y="1876"/>
                          <a:pt x="753" y="1925"/>
                          <a:pt x="770" y="1946"/>
                        </a:cubicBezTo>
                        <a:cubicBezTo>
                          <a:pt x="787" y="1967"/>
                          <a:pt x="839" y="1973"/>
                          <a:pt x="897" y="1999"/>
                        </a:cubicBezTo>
                        <a:cubicBezTo>
                          <a:pt x="955" y="2025"/>
                          <a:pt x="1061" y="2071"/>
                          <a:pt x="1115" y="2104"/>
                        </a:cubicBezTo>
                        <a:cubicBezTo>
                          <a:pt x="1169" y="2137"/>
                          <a:pt x="1198" y="2158"/>
                          <a:pt x="1220" y="2194"/>
                        </a:cubicBezTo>
                        <a:cubicBezTo>
                          <a:pt x="1242" y="2230"/>
                          <a:pt x="1246" y="2291"/>
                          <a:pt x="1250" y="2321"/>
                        </a:cubicBezTo>
                        <a:cubicBezTo>
                          <a:pt x="1254" y="2351"/>
                          <a:pt x="1263" y="2376"/>
                          <a:pt x="1242" y="2374"/>
                        </a:cubicBezTo>
                        <a:cubicBezTo>
                          <a:pt x="1221" y="2372"/>
                          <a:pt x="1170" y="2332"/>
                          <a:pt x="1122" y="2306"/>
                        </a:cubicBezTo>
                        <a:cubicBezTo>
                          <a:pt x="1074" y="2280"/>
                          <a:pt x="1023" y="2242"/>
                          <a:pt x="957" y="2216"/>
                        </a:cubicBezTo>
                        <a:cubicBezTo>
                          <a:pt x="891" y="2190"/>
                          <a:pt x="762" y="2153"/>
                          <a:pt x="725" y="2149"/>
                        </a:cubicBezTo>
                        <a:cubicBezTo>
                          <a:pt x="688" y="2145"/>
                          <a:pt x="697" y="2173"/>
                          <a:pt x="732" y="2194"/>
                        </a:cubicBezTo>
                        <a:cubicBezTo>
                          <a:pt x="767" y="2215"/>
                          <a:pt x="885" y="2255"/>
                          <a:pt x="935" y="2276"/>
                        </a:cubicBezTo>
                        <a:cubicBezTo>
                          <a:pt x="985" y="2297"/>
                          <a:pt x="998" y="2297"/>
                          <a:pt x="1032" y="2321"/>
                        </a:cubicBezTo>
                        <a:cubicBezTo>
                          <a:pt x="1066" y="2345"/>
                          <a:pt x="1102" y="2399"/>
                          <a:pt x="1137" y="2419"/>
                        </a:cubicBezTo>
                        <a:cubicBezTo>
                          <a:pt x="1172" y="2439"/>
                          <a:pt x="1207" y="2419"/>
                          <a:pt x="1242" y="2441"/>
                        </a:cubicBezTo>
                        <a:cubicBezTo>
                          <a:pt x="1277" y="2463"/>
                          <a:pt x="1351" y="2530"/>
                          <a:pt x="1347" y="2552"/>
                        </a:cubicBezTo>
                        <a:cubicBezTo>
                          <a:pt x="1343" y="2574"/>
                          <a:pt x="1266" y="2576"/>
                          <a:pt x="1220" y="2576"/>
                        </a:cubicBezTo>
                        <a:cubicBezTo>
                          <a:pt x="1174" y="2576"/>
                          <a:pt x="1117" y="2576"/>
                          <a:pt x="1070" y="2554"/>
                        </a:cubicBezTo>
                        <a:cubicBezTo>
                          <a:pt x="1023" y="2532"/>
                          <a:pt x="994" y="2451"/>
                          <a:pt x="935" y="2441"/>
                        </a:cubicBezTo>
                        <a:cubicBezTo>
                          <a:pt x="876" y="2431"/>
                          <a:pt x="755" y="2450"/>
                          <a:pt x="714" y="2492"/>
                        </a:cubicBezTo>
                        <a:cubicBezTo>
                          <a:pt x="673" y="2534"/>
                          <a:pt x="693" y="2654"/>
                          <a:pt x="687" y="2696"/>
                        </a:cubicBezTo>
                      </a:path>
                    </a:pathLst>
                  </a:custGeom>
                  <a:solidFill>
                    <a:srgbClr val="99CC0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574" name="Freeform 300">
                    <a:extLst>
                      <a:ext uri="{FF2B5EF4-FFF2-40B4-BE49-F238E27FC236}">
                        <a16:creationId xmlns:a16="http://schemas.microsoft.com/office/drawing/2014/main" id="{4D32FB62-5F7A-425D-AFEB-6A170F87714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79" y="3438"/>
                    <a:ext cx="684" cy="102"/>
                  </a:xfrm>
                  <a:custGeom>
                    <a:avLst/>
                    <a:gdLst>
                      <a:gd name="T0" fmla="*/ 0 w 684"/>
                      <a:gd name="T1" fmla="*/ 102 h 102"/>
                      <a:gd name="T2" fmla="*/ 114 w 684"/>
                      <a:gd name="T3" fmla="*/ 57 h 102"/>
                      <a:gd name="T4" fmla="*/ 360 w 684"/>
                      <a:gd name="T5" fmla="*/ 48 h 102"/>
                      <a:gd name="T6" fmla="*/ 684 w 684"/>
                      <a:gd name="T7" fmla="*/ 0 h 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84" h="102">
                        <a:moveTo>
                          <a:pt x="0" y="102"/>
                        </a:moveTo>
                        <a:cubicBezTo>
                          <a:pt x="27" y="84"/>
                          <a:pt x="54" y="66"/>
                          <a:pt x="114" y="57"/>
                        </a:cubicBezTo>
                        <a:cubicBezTo>
                          <a:pt x="174" y="48"/>
                          <a:pt x="265" y="58"/>
                          <a:pt x="360" y="48"/>
                        </a:cubicBezTo>
                        <a:cubicBezTo>
                          <a:pt x="455" y="38"/>
                          <a:pt x="629" y="8"/>
                          <a:pt x="684" y="0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dist="17961" dir="2700000" algn="ctr" rotWithShape="0">
                      <a:srgbClr val="008000"/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575" name="Freeform 301">
                    <a:extLst>
                      <a:ext uri="{FF2B5EF4-FFF2-40B4-BE49-F238E27FC236}">
                        <a16:creationId xmlns:a16="http://schemas.microsoft.com/office/drawing/2014/main" id="{57C79B54-E490-40BA-A8FA-8C4AD9DE4A7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24" y="3018"/>
                    <a:ext cx="588" cy="234"/>
                  </a:xfrm>
                  <a:custGeom>
                    <a:avLst/>
                    <a:gdLst>
                      <a:gd name="T0" fmla="*/ 0 w 588"/>
                      <a:gd name="T1" fmla="*/ 234 h 234"/>
                      <a:gd name="T2" fmla="*/ 201 w 588"/>
                      <a:gd name="T3" fmla="*/ 195 h 234"/>
                      <a:gd name="T4" fmla="*/ 438 w 588"/>
                      <a:gd name="T5" fmla="*/ 39 h 234"/>
                      <a:gd name="T6" fmla="*/ 588 w 588"/>
                      <a:gd name="T7" fmla="*/ 0 h 2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88" h="234">
                        <a:moveTo>
                          <a:pt x="0" y="234"/>
                        </a:moveTo>
                        <a:cubicBezTo>
                          <a:pt x="64" y="230"/>
                          <a:pt x="128" y="227"/>
                          <a:pt x="201" y="195"/>
                        </a:cubicBezTo>
                        <a:cubicBezTo>
                          <a:pt x="274" y="163"/>
                          <a:pt x="374" y="71"/>
                          <a:pt x="438" y="39"/>
                        </a:cubicBezTo>
                        <a:cubicBezTo>
                          <a:pt x="502" y="7"/>
                          <a:pt x="563" y="6"/>
                          <a:pt x="588" y="0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dist="17961" dir="2700000" algn="ctr" rotWithShape="0">
                      <a:srgbClr val="008000"/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grpSp>
                <p:nvGrpSpPr>
                  <p:cNvPr id="576" name="Group 302">
                    <a:extLst>
                      <a:ext uri="{FF2B5EF4-FFF2-40B4-BE49-F238E27FC236}">
                        <a16:creationId xmlns:a16="http://schemas.microsoft.com/office/drawing/2014/main" id="{8C891BD0-6F1B-4C66-97A4-F47BBDC815B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356" y="3012"/>
                    <a:ext cx="428" cy="301"/>
                    <a:chOff x="4356" y="3012"/>
                    <a:chExt cx="428" cy="301"/>
                  </a:xfrm>
                </p:grpSpPr>
                <p:sp>
                  <p:nvSpPr>
                    <p:cNvPr id="620" name="Oval 303" descr="Sphères">
                      <a:extLst>
                        <a:ext uri="{FF2B5EF4-FFF2-40B4-BE49-F238E27FC236}">
                          <a16:creationId xmlns:a16="http://schemas.microsoft.com/office/drawing/2014/main" id="{23A91344-5F54-48EB-A5CA-2F4995F6DA20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356" y="3255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21" name="Oval 304" descr="Sphères">
                      <a:extLst>
                        <a:ext uri="{FF2B5EF4-FFF2-40B4-BE49-F238E27FC236}">
                          <a16:creationId xmlns:a16="http://schemas.microsoft.com/office/drawing/2014/main" id="{6ACF1C29-DDEE-4BE2-B3EE-D3A2D2A77694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467" y="3228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22" name="Oval 305" descr="Sphères">
                      <a:extLst>
                        <a:ext uri="{FF2B5EF4-FFF2-40B4-BE49-F238E27FC236}">
                          <a16:creationId xmlns:a16="http://schemas.microsoft.com/office/drawing/2014/main" id="{21AFDECD-9388-4283-9688-27FE0CABA346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54" y="318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23" name="Oval 306" descr="Sphères">
                      <a:extLst>
                        <a:ext uri="{FF2B5EF4-FFF2-40B4-BE49-F238E27FC236}">
                          <a16:creationId xmlns:a16="http://schemas.microsoft.com/office/drawing/2014/main" id="{77AA89B4-1AD4-41FE-82B0-C1C82A22E69D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638" y="312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24" name="Oval 307" descr="Sphères">
                      <a:extLst>
                        <a:ext uri="{FF2B5EF4-FFF2-40B4-BE49-F238E27FC236}">
                          <a16:creationId xmlns:a16="http://schemas.microsoft.com/office/drawing/2014/main" id="{7C1EE57A-3BF2-4A4E-A956-4BE3BFE5C843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722" y="307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25" name="Oval 308" descr="Sphères">
                      <a:extLst>
                        <a:ext uri="{FF2B5EF4-FFF2-40B4-BE49-F238E27FC236}">
                          <a16:creationId xmlns:a16="http://schemas.microsoft.com/office/drawing/2014/main" id="{F8F614CB-2F7C-4C34-8FD2-A35F84EB5EF0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06" y="3051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26" name="Oval 309" descr="Sphères">
                      <a:extLst>
                        <a:ext uri="{FF2B5EF4-FFF2-40B4-BE49-F238E27FC236}">
                          <a16:creationId xmlns:a16="http://schemas.microsoft.com/office/drawing/2014/main" id="{BD53DEC3-C282-431F-8758-6E4E4A904387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443" y="310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27" name="Oval 310" descr="Sphères">
                      <a:extLst>
                        <a:ext uri="{FF2B5EF4-FFF2-40B4-BE49-F238E27FC236}">
                          <a16:creationId xmlns:a16="http://schemas.microsoft.com/office/drawing/2014/main" id="{8E73C918-5571-4023-8647-CB43498E84E7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359" y="315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28" name="Oval 311" descr="Sphères">
                      <a:extLst>
                        <a:ext uri="{FF2B5EF4-FFF2-40B4-BE49-F238E27FC236}">
                          <a16:creationId xmlns:a16="http://schemas.microsoft.com/office/drawing/2014/main" id="{B5E7FBF4-19A1-4994-A9E1-056B64912E19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72" y="301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577" name="Group 312">
                    <a:extLst>
                      <a:ext uri="{FF2B5EF4-FFF2-40B4-BE49-F238E27FC236}">
                        <a16:creationId xmlns:a16="http://schemas.microsoft.com/office/drawing/2014/main" id="{B39EC667-4AA5-43BD-B03F-5041B036166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296" y="2754"/>
                    <a:ext cx="497" cy="307"/>
                    <a:chOff x="4281" y="2748"/>
                    <a:chExt cx="497" cy="307"/>
                  </a:xfrm>
                </p:grpSpPr>
                <p:sp>
                  <p:nvSpPr>
                    <p:cNvPr id="609" name="Oval 313" descr="Sphères">
                      <a:extLst>
                        <a:ext uri="{FF2B5EF4-FFF2-40B4-BE49-F238E27FC236}">
                          <a16:creationId xmlns:a16="http://schemas.microsoft.com/office/drawing/2014/main" id="{5D993C9D-5188-4273-B894-85B1858A982A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287" y="2997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10" name="Oval 314" descr="Sphères">
                      <a:extLst>
                        <a:ext uri="{FF2B5EF4-FFF2-40B4-BE49-F238E27FC236}">
                          <a16:creationId xmlns:a16="http://schemas.microsoft.com/office/drawing/2014/main" id="{3EE759A5-A0FB-4E3A-82C2-DBE9D5B38160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401" y="2946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11" name="Oval 315" descr="Sphères">
                      <a:extLst>
                        <a:ext uri="{FF2B5EF4-FFF2-40B4-BE49-F238E27FC236}">
                          <a16:creationId xmlns:a16="http://schemas.microsoft.com/office/drawing/2014/main" id="{1566AC28-4511-417D-93E4-5779B704CE4A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470" y="292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12" name="Oval 316" descr="Sphères">
                      <a:extLst>
                        <a:ext uri="{FF2B5EF4-FFF2-40B4-BE49-F238E27FC236}">
                          <a16:creationId xmlns:a16="http://schemas.microsoft.com/office/drawing/2014/main" id="{C32E688B-F12E-47CC-8B1F-04A2C786ED19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45" y="288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13" name="Oval 317" descr="Sphères">
                      <a:extLst>
                        <a:ext uri="{FF2B5EF4-FFF2-40B4-BE49-F238E27FC236}">
                          <a16:creationId xmlns:a16="http://schemas.microsoft.com/office/drawing/2014/main" id="{3973F42C-A811-4BC9-A159-829A0EB854FC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638" y="2838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14" name="Oval 318" descr="Sphères">
                      <a:extLst>
                        <a:ext uri="{FF2B5EF4-FFF2-40B4-BE49-F238E27FC236}">
                          <a16:creationId xmlns:a16="http://schemas.microsoft.com/office/drawing/2014/main" id="{902E885C-9265-412D-8724-D750BD8A18D8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716" y="279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15" name="Oval 319" descr="Sphères">
                      <a:extLst>
                        <a:ext uri="{FF2B5EF4-FFF2-40B4-BE49-F238E27FC236}">
                          <a16:creationId xmlns:a16="http://schemas.microsoft.com/office/drawing/2014/main" id="{1A0369A3-A07B-458C-B6FE-22A06318EEAE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641" y="2748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16" name="Oval 320" descr="Sphères">
                      <a:extLst>
                        <a:ext uri="{FF2B5EF4-FFF2-40B4-BE49-F238E27FC236}">
                          <a16:creationId xmlns:a16="http://schemas.microsoft.com/office/drawing/2014/main" id="{AE0826BE-A317-499A-9E40-6A952BBC643D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27" y="2796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17" name="Oval 321" descr="Sphères">
                      <a:extLst>
                        <a:ext uri="{FF2B5EF4-FFF2-40B4-BE49-F238E27FC236}">
                          <a16:creationId xmlns:a16="http://schemas.microsoft.com/office/drawing/2014/main" id="{6DB31BDB-E5F4-4B4A-8D09-53E9C97D503F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443" y="2829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18" name="Oval 322" descr="Sphères">
                      <a:extLst>
                        <a:ext uri="{FF2B5EF4-FFF2-40B4-BE49-F238E27FC236}">
                          <a16:creationId xmlns:a16="http://schemas.microsoft.com/office/drawing/2014/main" id="{4FF6B7BD-0F98-4FE8-8BAB-86DA3549A1B8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380" y="2871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19" name="Oval 323" descr="Sphères">
                      <a:extLst>
                        <a:ext uri="{FF2B5EF4-FFF2-40B4-BE49-F238E27FC236}">
                          <a16:creationId xmlns:a16="http://schemas.microsoft.com/office/drawing/2014/main" id="{7CE6F866-A3F3-451F-8FB1-04F29A585E98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281" y="2901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578" name="Group 324">
                    <a:extLst>
                      <a:ext uri="{FF2B5EF4-FFF2-40B4-BE49-F238E27FC236}">
                        <a16:creationId xmlns:a16="http://schemas.microsoft.com/office/drawing/2014/main" id="{72E8B62A-B029-497E-9D3F-9C1C45C0D89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582" y="3360"/>
                    <a:ext cx="446" cy="193"/>
                    <a:chOff x="3582" y="3360"/>
                    <a:chExt cx="446" cy="193"/>
                  </a:xfrm>
                </p:grpSpPr>
                <p:sp>
                  <p:nvSpPr>
                    <p:cNvPr id="601" name="Oval 325" descr="Sphères">
                      <a:extLst>
                        <a:ext uri="{FF2B5EF4-FFF2-40B4-BE49-F238E27FC236}">
                          <a16:creationId xmlns:a16="http://schemas.microsoft.com/office/drawing/2014/main" id="{5D89C755-FEE0-4F4F-89FF-DFB29CFF6103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90" y="3477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02" name="Oval 326" descr="Sphères">
                      <a:extLst>
                        <a:ext uri="{FF2B5EF4-FFF2-40B4-BE49-F238E27FC236}">
                          <a16:creationId xmlns:a16="http://schemas.microsoft.com/office/drawing/2014/main" id="{4B42AC5C-386A-4AF4-9908-074C280F2C89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82" y="3420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03" name="Oval 327" descr="Sphères">
                      <a:extLst>
                        <a:ext uri="{FF2B5EF4-FFF2-40B4-BE49-F238E27FC236}">
                          <a16:creationId xmlns:a16="http://schemas.microsoft.com/office/drawing/2014/main" id="{635E89C4-8637-4DC8-AC0D-9FF0A3678826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15" y="3360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04" name="Oval 328" descr="Sphères">
                      <a:extLst>
                        <a:ext uri="{FF2B5EF4-FFF2-40B4-BE49-F238E27FC236}">
                          <a16:creationId xmlns:a16="http://schemas.microsoft.com/office/drawing/2014/main" id="{CEB3E9C1-9457-4FD6-8D0B-D0AAA387A7E0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80" y="339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05" name="Oval 329" descr="Sphères">
                      <a:extLst>
                        <a:ext uri="{FF2B5EF4-FFF2-40B4-BE49-F238E27FC236}">
                          <a16:creationId xmlns:a16="http://schemas.microsoft.com/office/drawing/2014/main" id="{04F7D44F-70CB-4A13-A149-D96939FE02B4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94" y="3426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06" name="Oval 330" descr="Sphères">
                      <a:extLst>
                        <a:ext uri="{FF2B5EF4-FFF2-40B4-BE49-F238E27FC236}">
                          <a16:creationId xmlns:a16="http://schemas.microsoft.com/office/drawing/2014/main" id="{B76BEEB9-9048-4E6C-B74D-4185FB48452A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86" y="3495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07" name="Oval 331" descr="Sphères">
                      <a:extLst>
                        <a:ext uri="{FF2B5EF4-FFF2-40B4-BE49-F238E27FC236}">
                          <a16:creationId xmlns:a16="http://schemas.microsoft.com/office/drawing/2014/main" id="{4B8421FB-5910-42B1-8A88-504737356025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02" y="3375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08" name="Oval 332" descr="Sphères">
                      <a:extLst>
                        <a:ext uri="{FF2B5EF4-FFF2-40B4-BE49-F238E27FC236}">
                          <a16:creationId xmlns:a16="http://schemas.microsoft.com/office/drawing/2014/main" id="{1DF259A4-AC08-49DD-9C66-4188C58E5356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66" y="3450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579" name="Group 333">
                    <a:extLst>
                      <a:ext uri="{FF2B5EF4-FFF2-40B4-BE49-F238E27FC236}">
                        <a16:creationId xmlns:a16="http://schemas.microsoft.com/office/drawing/2014/main" id="{D1C2107E-F4DC-40D6-AB4A-7280B292CA4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810" y="2472"/>
                    <a:ext cx="242" cy="124"/>
                    <a:chOff x="3810" y="2472"/>
                    <a:chExt cx="242" cy="124"/>
                  </a:xfrm>
                </p:grpSpPr>
                <p:sp>
                  <p:nvSpPr>
                    <p:cNvPr id="595" name="Oval 334" descr="Sphères">
                      <a:extLst>
                        <a:ext uri="{FF2B5EF4-FFF2-40B4-BE49-F238E27FC236}">
                          <a16:creationId xmlns:a16="http://schemas.microsoft.com/office/drawing/2014/main" id="{8CC0853C-7222-4544-BBD3-BB80C30E4E8E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10" y="2523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596" name="Oval 335" descr="Sphères">
                      <a:extLst>
                        <a:ext uri="{FF2B5EF4-FFF2-40B4-BE49-F238E27FC236}">
                          <a16:creationId xmlns:a16="http://schemas.microsoft.com/office/drawing/2014/main" id="{B877D959-86B4-4678-9A6D-EE066EF75227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06" y="253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597" name="Oval 336" descr="Sphères">
                      <a:extLst>
                        <a:ext uri="{FF2B5EF4-FFF2-40B4-BE49-F238E27FC236}">
                          <a16:creationId xmlns:a16="http://schemas.microsoft.com/office/drawing/2014/main" id="{75A8555B-5B61-4FC1-8F91-D5448A5C075B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87" y="2538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598" name="Oval 337" descr="Sphères">
                      <a:extLst>
                        <a:ext uri="{FF2B5EF4-FFF2-40B4-BE49-F238E27FC236}">
                          <a16:creationId xmlns:a16="http://schemas.microsoft.com/office/drawing/2014/main" id="{AF965263-1A03-46CA-A2E1-E6BDB6E3688C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90" y="2481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599" name="Oval 338" descr="Sphères">
                      <a:extLst>
                        <a:ext uri="{FF2B5EF4-FFF2-40B4-BE49-F238E27FC236}">
                          <a16:creationId xmlns:a16="http://schemas.microsoft.com/office/drawing/2014/main" id="{7DB39D42-BB58-4D92-BAB7-FAFF043D4A1E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30" y="2481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600" name="Oval 339" descr="Sphères">
                      <a:extLst>
                        <a:ext uri="{FF2B5EF4-FFF2-40B4-BE49-F238E27FC236}">
                          <a16:creationId xmlns:a16="http://schemas.microsoft.com/office/drawing/2014/main" id="{D2DE6988-C2CA-4021-ABE3-763AEDB76417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49" y="247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580" name="Group 340">
                    <a:extLst>
                      <a:ext uri="{FF2B5EF4-FFF2-40B4-BE49-F238E27FC236}">
                        <a16:creationId xmlns:a16="http://schemas.microsoft.com/office/drawing/2014/main" id="{501969BB-FB9A-47FF-A76F-A2FBFC94A74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813" y="1830"/>
                    <a:ext cx="398" cy="532"/>
                    <a:chOff x="3813" y="1830"/>
                    <a:chExt cx="398" cy="532"/>
                  </a:xfrm>
                </p:grpSpPr>
                <p:sp>
                  <p:nvSpPr>
                    <p:cNvPr id="582" name="Oval 341" descr="Sphères">
                      <a:extLst>
                        <a:ext uri="{FF2B5EF4-FFF2-40B4-BE49-F238E27FC236}">
                          <a16:creationId xmlns:a16="http://schemas.microsoft.com/office/drawing/2014/main" id="{9F3523B4-B6D6-4CE5-A42B-359C2E0176FF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63" y="2034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583" name="Oval 342" descr="Sphères">
                      <a:extLst>
                        <a:ext uri="{FF2B5EF4-FFF2-40B4-BE49-F238E27FC236}">
                          <a16:creationId xmlns:a16="http://schemas.microsoft.com/office/drawing/2014/main" id="{F499C035-47CD-40E0-B6B0-AACF4B083154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54" y="1941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584" name="Oval 343" descr="Sphères">
                      <a:extLst>
                        <a:ext uri="{FF2B5EF4-FFF2-40B4-BE49-F238E27FC236}">
                          <a16:creationId xmlns:a16="http://schemas.microsoft.com/office/drawing/2014/main" id="{69E5CE30-CB89-47ED-8011-62D872B6E8D7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03" y="187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585" name="Oval 344" descr="Sphères">
                      <a:extLst>
                        <a:ext uri="{FF2B5EF4-FFF2-40B4-BE49-F238E27FC236}">
                          <a16:creationId xmlns:a16="http://schemas.microsoft.com/office/drawing/2014/main" id="{E8BBA79A-B051-439F-8CFC-E1E4AC8731FD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13" y="1830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586" name="Oval 345" descr="Sphères">
                      <a:extLst>
                        <a:ext uri="{FF2B5EF4-FFF2-40B4-BE49-F238E27FC236}">
                          <a16:creationId xmlns:a16="http://schemas.microsoft.com/office/drawing/2014/main" id="{10A0B546-9704-4A0D-8259-829DF3E20AFF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37" y="1917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587" name="Oval 346" descr="Sphères">
                      <a:extLst>
                        <a:ext uri="{FF2B5EF4-FFF2-40B4-BE49-F238E27FC236}">
                          <a16:creationId xmlns:a16="http://schemas.microsoft.com/office/drawing/2014/main" id="{555C2569-7F6A-446C-9CF3-62D6FFE1DA9D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67" y="1989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588" name="Oval 347" descr="Sphères">
                      <a:extLst>
                        <a:ext uri="{FF2B5EF4-FFF2-40B4-BE49-F238E27FC236}">
                          <a16:creationId xmlns:a16="http://schemas.microsoft.com/office/drawing/2014/main" id="{D591F125-3364-4D4B-BF4B-49D3919C5529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03" y="2085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589" name="Oval 348" descr="Sphères">
                      <a:extLst>
                        <a:ext uri="{FF2B5EF4-FFF2-40B4-BE49-F238E27FC236}">
                          <a16:creationId xmlns:a16="http://schemas.microsoft.com/office/drawing/2014/main" id="{ECFB5080-69D1-488F-A638-04EA57051F3B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09" y="2166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590" name="Oval 349" descr="Sphères">
                      <a:extLst>
                        <a:ext uri="{FF2B5EF4-FFF2-40B4-BE49-F238E27FC236}">
                          <a16:creationId xmlns:a16="http://schemas.microsoft.com/office/drawing/2014/main" id="{98D52C23-9032-4099-8FDA-96B2C5D1EF21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87" y="2109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591" name="Oval 350" descr="Sphères">
                      <a:extLst>
                        <a:ext uri="{FF2B5EF4-FFF2-40B4-BE49-F238E27FC236}">
                          <a16:creationId xmlns:a16="http://schemas.microsoft.com/office/drawing/2014/main" id="{74251AC1-3A8D-465A-9BC0-AD83A88132DC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077" y="2178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592" name="Oval 351" descr="Sphères">
                      <a:extLst>
                        <a:ext uri="{FF2B5EF4-FFF2-40B4-BE49-F238E27FC236}">
                          <a16:creationId xmlns:a16="http://schemas.microsoft.com/office/drawing/2014/main" id="{B826BB05-686A-49F2-AEFA-037A8808AD99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149" y="2190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593" name="Oval 352" descr="Sphères">
                      <a:extLst>
                        <a:ext uri="{FF2B5EF4-FFF2-40B4-BE49-F238E27FC236}">
                          <a16:creationId xmlns:a16="http://schemas.microsoft.com/office/drawing/2014/main" id="{0E46A0B4-5B90-44BC-B27F-D02C4DA7C280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131" y="2262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594" name="Oval 353" descr="Sphères">
                      <a:extLst>
                        <a:ext uri="{FF2B5EF4-FFF2-40B4-BE49-F238E27FC236}">
                          <a16:creationId xmlns:a16="http://schemas.microsoft.com/office/drawing/2014/main" id="{F5119226-8964-4C31-9C87-FAA4211B6509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077" y="2304"/>
                      <a:ext cx="62" cy="58"/>
                    </a:xfrm>
                    <a:prstGeom prst="ellipse">
                      <a:avLst/>
                    </a:prstGeom>
                    <a:pattFill prst="sphere">
                      <a:fgClr>
                        <a:srgbClr val="FF9900"/>
                      </a:fgClr>
                      <a:bgClr>
                        <a:srgbClr val="FFCC00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6350" algn="ctr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sp>
                <p:nvSpPr>
                  <p:cNvPr id="581" name="Freeform 354">
                    <a:extLst>
                      <a:ext uri="{FF2B5EF4-FFF2-40B4-BE49-F238E27FC236}">
                        <a16:creationId xmlns:a16="http://schemas.microsoft.com/office/drawing/2014/main" id="{AB6B6824-992C-4267-BDE2-C15085EB45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0" y="1838"/>
                    <a:ext cx="292" cy="2392"/>
                  </a:xfrm>
                  <a:custGeom>
                    <a:avLst/>
                    <a:gdLst>
                      <a:gd name="T0" fmla="*/ 0 w 292"/>
                      <a:gd name="T1" fmla="*/ 0 h 2392"/>
                      <a:gd name="T2" fmla="*/ 90 w 292"/>
                      <a:gd name="T3" fmla="*/ 232 h 2392"/>
                      <a:gd name="T4" fmla="*/ 195 w 292"/>
                      <a:gd name="T5" fmla="*/ 615 h 2392"/>
                      <a:gd name="T6" fmla="*/ 278 w 292"/>
                      <a:gd name="T7" fmla="*/ 1110 h 2392"/>
                      <a:gd name="T8" fmla="*/ 278 w 292"/>
                      <a:gd name="T9" fmla="*/ 1567 h 2392"/>
                      <a:gd name="T10" fmla="*/ 255 w 292"/>
                      <a:gd name="T11" fmla="*/ 1950 h 2392"/>
                      <a:gd name="T12" fmla="*/ 240 w 292"/>
                      <a:gd name="T13" fmla="*/ 2392 h 23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2" h="2392">
                        <a:moveTo>
                          <a:pt x="0" y="0"/>
                        </a:moveTo>
                        <a:cubicBezTo>
                          <a:pt x="29" y="65"/>
                          <a:pt x="58" y="130"/>
                          <a:pt x="90" y="232"/>
                        </a:cubicBezTo>
                        <a:cubicBezTo>
                          <a:pt x="122" y="334"/>
                          <a:pt x="164" y="469"/>
                          <a:pt x="195" y="615"/>
                        </a:cubicBezTo>
                        <a:cubicBezTo>
                          <a:pt x="226" y="761"/>
                          <a:pt x="264" y="951"/>
                          <a:pt x="278" y="1110"/>
                        </a:cubicBezTo>
                        <a:cubicBezTo>
                          <a:pt x="292" y="1269"/>
                          <a:pt x="282" y="1427"/>
                          <a:pt x="278" y="1567"/>
                        </a:cubicBezTo>
                        <a:cubicBezTo>
                          <a:pt x="274" y="1707"/>
                          <a:pt x="261" y="1813"/>
                          <a:pt x="255" y="1950"/>
                        </a:cubicBezTo>
                        <a:cubicBezTo>
                          <a:pt x="249" y="2087"/>
                          <a:pt x="244" y="2239"/>
                          <a:pt x="240" y="2392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dist="28398" dir="3806097" algn="ctr" rotWithShape="0">
                      <a:srgbClr val="008000"/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</p:grpSp>
          </p:grpSp>
          <p:grpSp>
            <p:nvGrpSpPr>
              <p:cNvPr id="18" name="Group 83">
                <a:extLst>
                  <a:ext uri="{FF2B5EF4-FFF2-40B4-BE49-F238E27FC236}">
                    <a16:creationId xmlns:a16="http://schemas.microsoft.com/office/drawing/2014/main" id="{A6988185-53B2-4538-8834-7625B3E4E9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38311" y="4045382"/>
                <a:ext cx="1758575" cy="431611"/>
                <a:chOff x="5803" y="6574"/>
                <a:chExt cx="2225" cy="591"/>
              </a:xfrm>
            </p:grpSpPr>
            <p:sp>
              <p:nvSpPr>
                <p:cNvPr id="456" name="Freeform 84">
                  <a:extLst>
                    <a:ext uri="{FF2B5EF4-FFF2-40B4-BE49-F238E27FC236}">
                      <a16:creationId xmlns:a16="http://schemas.microsoft.com/office/drawing/2014/main" id="{5CE83BF6-B1FE-4E41-8B70-DCEBBEBE02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52" y="6944"/>
                  <a:ext cx="120" cy="16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57" name="Freeform 85">
                  <a:extLst>
                    <a:ext uri="{FF2B5EF4-FFF2-40B4-BE49-F238E27FC236}">
                      <a16:creationId xmlns:a16="http://schemas.microsoft.com/office/drawing/2014/main" id="{1BE1D3D3-B858-4218-B668-8BEF5FE4E7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04" y="6960"/>
                  <a:ext cx="120" cy="167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58" name="Freeform 86">
                  <a:extLst>
                    <a:ext uri="{FF2B5EF4-FFF2-40B4-BE49-F238E27FC236}">
                      <a16:creationId xmlns:a16="http://schemas.microsoft.com/office/drawing/2014/main" id="{8A68E02F-AE63-4B2F-8CE6-5A2B47771A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6345" y="6956"/>
                  <a:ext cx="120" cy="16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59" name="Freeform 87">
                  <a:extLst>
                    <a:ext uri="{FF2B5EF4-FFF2-40B4-BE49-F238E27FC236}">
                      <a16:creationId xmlns:a16="http://schemas.microsoft.com/office/drawing/2014/main" id="{4F05450C-914C-4B9B-B2D7-C5609E6B02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6444" y="6969"/>
                  <a:ext cx="120" cy="16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60" name="Freeform 88">
                  <a:extLst>
                    <a:ext uri="{FF2B5EF4-FFF2-40B4-BE49-F238E27FC236}">
                      <a16:creationId xmlns:a16="http://schemas.microsoft.com/office/drawing/2014/main" id="{61BCC98E-6599-43E1-BFDF-C2E65E2C6E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6612" y="6994"/>
                  <a:ext cx="120" cy="16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61" name="Freeform 89">
                  <a:extLst>
                    <a:ext uri="{FF2B5EF4-FFF2-40B4-BE49-F238E27FC236}">
                      <a16:creationId xmlns:a16="http://schemas.microsoft.com/office/drawing/2014/main" id="{B21DFCF9-D240-4E09-BFAB-25447B20EF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6688" y="6827"/>
                  <a:ext cx="270" cy="2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62" name="Freeform 90">
                  <a:extLst>
                    <a:ext uri="{FF2B5EF4-FFF2-40B4-BE49-F238E27FC236}">
                      <a16:creationId xmlns:a16="http://schemas.microsoft.com/office/drawing/2014/main" id="{BF11D1E6-E6D8-4A4A-B84B-7930A8406A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76" y="6998"/>
                  <a:ext cx="120" cy="120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grpSp>
              <p:nvGrpSpPr>
                <p:cNvPr id="463" name="Group 91">
                  <a:extLst>
                    <a:ext uri="{FF2B5EF4-FFF2-40B4-BE49-F238E27FC236}">
                      <a16:creationId xmlns:a16="http://schemas.microsoft.com/office/drawing/2014/main" id="{5FE47F57-5FC9-4B4A-8DEF-B430E7D6480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999" y="6906"/>
                  <a:ext cx="237" cy="158"/>
                  <a:chOff x="3342" y="4812"/>
                  <a:chExt cx="237" cy="113"/>
                </a:xfrm>
              </p:grpSpPr>
              <p:sp>
                <p:nvSpPr>
                  <p:cNvPr id="508" name="Freeform 92">
                    <a:extLst>
                      <a:ext uri="{FF2B5EF4-FFF2-40B4-BE49-F238E27FC236}">
                        <a16:creationId xmlns:a16="http://schemas.microsoft.com/office/drawing/2014/main" id="{9756A160-3790-4E22-941E-99E2970E382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342" y="4839"/>
                    <a:ext cx="120" cy="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509" name="Freeform 93">
                    <a:extLst>
                      <a:ext uri="{FF2B5EF4-FFF2-40B4-BE49-F238E27FC236}">
                        <a16:creationId xmlns:a16="http://schemas.microsoft.com/office/drawing/2014/main" id="{A3043646-CA11-41BF-9BEB-A007A58791A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381" y="4824"/>
                    <a:ext cx="120" cy="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510" name="Freeform 94">
                    <a:extLst>
                      <a:ext uri="{FF2B5EF4-FFF2-40B4-BE49-F238E27FC236}">
                        <a16:creationId xmlns:a16="http://schemas.microsoft.com/office/drawing/2014/main" id="{363893BF-0A5E-4F12-9910-3205F29B202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435" y="4824"/>
                    <a:ext cx="120" cy="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511" name="Freeform 95">
                    <a:extLst>
                      <a:ext uri="{FF2B5EF4-FFF2-40B4-BE49-F238E27FC236}">
                        <a16:creationId xmlns:a16="http://schemas.microsoft.com/office/drawing/2014/main" id="{AC025CEB-EA18-4C44-B123-BBDBE37D684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459" y="4812"/>
                    <a:ext cx="120" cy="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</p:grpSp>
            <p:grpSp>
              <p:nvGrpSpPr>
                <p:cNvPr id="464" name="Group 96">
                  <a:extLst>
                    <a:ext uri="{FF2B5EF4-FFF2-40B4-BE49-F238E27FC236}">
                      <a16:creationId xmlns:a16="http://schemas.microsoft.com/office/drawing/2014/main" id="{75EB136E-7672-42EF-BF63-E487407F5F7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727087">
                  <a:off x="7226" y="6889"/>
                  <a:ext cx="237" cy="158"/>
                  <a:chOff x="3342" y="4812"/>
                  <a:chExt cx="237" cy="113"/>
                </a:xfrm>
              </p:grpSpPr>
              <p:sp>
                <p:nvSpPr>
                  <p:cNvPr id="504" name="Freeform 97">
                    <a:extLst>
                      <a:ext uri="{FF2B5EF4-FFF2-40B4-BE49-F238E27FC236}">
                        <a16:creationId xmlns:a16="http://schemas.microsoft.com/office/drawing/2014/main" id="{4099019A-C188-427D-9A21-A548945FC5A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342" y="4839"/>
                    <a:ext cx="120" cy="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505" name="Freeform 98">
                    <a:extLst>
                      <a:ext uri="{FF2B5EF4-FFF2-40B4-BE49-F238E27FC236}">
                        <a16:creationId xmlns:a16="http://schemas.microsoft.com/office/drawing/2014/main" id="{89D2AC1D-3787-469B-B417-B022B024204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381" y="4824"/>
                    <a:ext cx="120" cy="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506" name="Freeform 99">
                    <a:extLst>
                      <a:ext uri="{FF2B5EF4-FFF2-40B4-BE49-F238E27FC236}">
                        <a16:creationId xmlns:a16="http://schemas.microsoft.com/office/drawing/2014/main" id="{2AA848FA-E24A-4ABD-8E52-E89DF0F206A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435" y="4824"/>
                    <a:ext cx="120" cy="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507" name="Freeform 100">
                    <a:extLst>
                      <a:ext uri="{FF2B5EF4-FFF2-40B4-BE49-F238E27FC236}">
                        <a16:creationId xmlns:a16="http://schemas.microsoft.com/office/drawing/2014/main" id="{10F01303-C8A8-41D4-AFD8-F5CE672B43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459" y="4812"/>
                    <a:ext cx="120" cy="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</p:grpSp>
            <p:grpSp>
              <p:nvGrpSpPr>
                <p:cNvPr id="465" name="Group 101">
                  <a:extLst>
                    <a:ext uri="{FF2B5EF4-FFF2-40B4-BE49-F238E27FC236}">
                      <a16:creationId xmlns:a16="http://schemas.microsoft.com/office/drawing/2014/main" id="{0DD55AB8-5D13-4FE8-A50A-D47C57BA142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727087">
                  <a:off x="7345" y="6962"/>
                  <a:ext cx="237" cy="158"/>
                  <a:chOff x="3342" y="4812"/>
                  <a:chExt cx="237" cy="113"/>
                </a:xfrm>
              </p:grpSpPr>
              <p:sp>
                <p:nvSpPr>
                  <p:cNvPr id="500" name="Freeform 102">
                    <a:extLst>
                      <a:ext uri="{FF2B5EF4-FFF2-40B4-BE49-F238E27FC236}">
                        <a16:creationId xmlns:a16="http://schemas.microsoft.com/office/drawing/2014/main" id="{89904E60-4639-440C-A720-D401B4B5F3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342" y="4839"/>
                    <a:ext cx="120" cy="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501" name="Freeform 103">
                    <a:extLst>
                      <a:ext uri="{FF2B5EF4-FFF2-40B4-BE49-F238E27FC236}">
                        <a16:creationId xmlns:a16="http://schemas.microsoft.com/office/drawing/2014/main" id="{8A4194F9-F143-4703-9283-30A8A9888FF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381" y="4824"/>
                    <a:ext cx="120" cy="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502" name="Freeform 104">
                    <a:extLst>
                      <a:ext uri="{FF2B5EF4-FFF2-40B4-BE49-F238E27FC236}">
                        <a16:creationId xmlns:a16="http://schemas.microsoft.com/office/drawing/2014/main" id="{376AD326-B352-4BDD-B7CF-07E9533BC2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435" y="4824"/>
                    <a:ext cx="120" cy="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503" name="Freeform 105">
                    <a:extLst>
                      <a:ext uri="{FF2B5EF4-FFF2-40B4-BE49-F238E27FC236}">
                        <a16:creationId xmlns:a16="http://schemas.microsoft.com/office/drawing/2014/main" id="{93D8DAD0-66AA-48E5-88D1-30744894BA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459" y="4812"/>
                    <a:ext cx="120" cy="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</p:grpSp>
            <p:grpSp>
              <p:nvGrpSpPr>
                <p:cNvPr id="466" name="Group 106">
                  <a:extLst>
                    <a:ext uri="{FF2B5EF4-FFF2-40B4-BE49-F238E27FC236}">
                      <a16:creationId xmlns:a16="http://schemas.microsoft.com/office/drawing/2014/main" id="{C7370485-C916-46F3-9A64-C199936DE6D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147932">
                  <a:off x="7708" y="6952"/>
                  <a:ext cx="237" cy="158"/>
                  <a:chOff x="3342" y="4812"/>
                  <a:chExt cx="237" cy="113"/>
                </a:xfrm>
              </p:grpSpPr>
              <p:sp>
                <p:nvSpPr>
                  <p:cNvPr id="496" name="Freeform 107">
                    <a:extLst>
                      <a:ext uri="{FF2B5EF4-FFF2-40B4-BE49-F238E27FC236}">
                        <a16:creationId xmlns:a16="http://schemas.microsoft.com/office/drawing/2014/main" id="{FCF4A35E-1232-4E61-976E-375D07DDE6A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342" y="4839"/>
                    <a:ext cx="120" cy="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497" name="Freeform 108">
                    <a:extLst>
                      <a:ext uri="{FF2B5EF4-FFF2-40B4-BE49-F238E27FC236}">
                        <a16:creationId xmlns:a16="http://schemas.microsoft.com/office/drawing/2014/main" id="{DCB3CCF9-037D-42D2-8017-3557E8ADD4C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381" y="4824"/>
                    <a:ext cx="120" cy="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498" name="Freeform 109">
                    <a:extLst>
                      <a:ext uri="{FF2B5EF4-FFF2-40B4-BE49-F238E27FC236}">
                        <a16:creationId xmlns:a16="http://schemas.microsoft.com/office/drawing/2014/main" id="{48604734-373D-4361-8FE1-8F1799C637C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435" y="4824"/>
                    <a:ext cx="120" cy="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499" name="Freeform 110">
                    <a:extLst>
                      <a:ext uri="{FF2B5EF4-FFF2-40B4-BE49-F238E27FC236}">
                        <a16:creationId xmlns:a16="http://schemas.microsoft.com/office/drawing/2014/main" id="{AC3C53B5-F8B0-496A-BEA6-36D71BD7425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459" y="4812"/>
                    <a:ext cx="120" cy="86"/>
                  </a:xfrm>
                  <a:custGeom>
                    <a:avLst/>
                    <a:gdLst>
                      <a:gd name="T0" fmla="*/ 0 w 120"/>
                      <a:gd name="T1" fmla="*/ 51 h 119"/>
                      <a:gd name="T2" fmla="*/ 33 w 120"/>
                      <a:gd name="T3" fmla="*/ 78 h 119"/>
                      <a:gd name="T4" fmla="*/ 33 w 120"/>
                      <a:gd name="T5" fmla="*/ 105 h 119"/>
                      <a:gd name="T6" fmla="*/ 33 w 120"/>
                      <a:gd name="T7" fmla="*/ 39 h 119"/>
                      <a:gd name="T8" fmla="*/ 33 w 120"/>
                      <a:gd name="T9" fmla="*/ 90 h 119"/>
                      <a:gd name="T10" fmla="*/ 33 w 120"/>
                      <a:gd name="T11" fmla="*/ 108 h 119"/>
                      <a:gd name="T12" fmla="*/ 60 w 120"/>
                      <a:gd name="T13" fmla="*/ 24 h 119"/>
                      <a:gd name="T14" fmla="*/ 36 w 120"/>
                      <a:gd name="T15" fmla="*/ 87 h 119"/>
                      <a:gd name="T16" fmla="*/ 36 w 120"/>
                      <a:gd name="T17" fmla="*/ 105 h 119"/>
                      <a:gd name="T18" fmla="*/ 54 w 120"/>
                      <a:gd name="T19" fmla="*/ 33 h 119"/>
                      <a:gd name="T20" fmla="*/ 99 w 120"/>
                      <a:gd name="T21" fmla="*/ 12 h 119"/>
                      <a:gd name="T22" fmla="*/ 63 w 120"/>
                      <a:gd name="T23" fmla="*/ 45 h 119"/>
                      <a:gd name="T24" fmla="*/ 48 w 120"/>
                      <a:gd name="T25" fmla="*/ 99 h 119"/>
                      <a:gd name="T26" fmla="*/ 57 w 120"/>
                      <a:gd name="T27" fmla="*/ 42 h 119"/>
                      <a:gd name="T28" fmla="*/ 114 w 120"/>
                      <a:gd name="T29" fmla="*/ 3 h 119"/>
                      <a:gd name="T30" fmla="*/ 93 w 120"/>
                      <a:gd name="T31" fmla="*/ 21 h 119"/>
                      <a:gd name="T32" fmla="*/ 78 w 120"/>
                      <a:gd name="T33" fmla="*/ 66 h 119"/>
                      <a:gd name="T34" fmla="*/ 63 w 120"/>
                      <a:gd name="T35" fmla="*/ 93 h 1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20" h="119">
                        <a:moveTo>
                          <a:pt x="0" y="51"/>
                        </a:moveTo>
                        <a:cubicBezTo>
                          <a:pt x="14" y="60"/>
                          <a:pt x="28" y="69"/>
                          <a:pt x="33" y="78"/>
                        </a:cubicBezTo>
                        <a:cubicBezTo>
                          <a:pt x="38" y="87"/>
                          <a:pt x="33" y="111"/>
                          <a:pt x="33" y="105"/>
                        </a:cubicBezTo>
                        <a:cubicBezTo>
                          <a:pt x="33" y="99"/>
                          <a:pt x="33" y="41"/>
                          <a:pt x="33" y="39"/>
                        </a:cubicBezTo>
                        <a:cubicBezTo>
                          <a:pt x="33" y="37"/>
                          <a:pt x="33" y="79"/>
                          <a:pt x="33" y="90"/>
                        </a:cubicBezTo>
                        <a:cubicBezTo>
                          <a:pt x="33" y="101"/>
                          <a:pt x="29" y="119"/>
                          <a:pt x="33" y="108"/>
                        </a:cubicBezTo>
                        <a:cubicBezTo>
                          <a:pt x="37" y="97"/>
                          <a:pt x="60" y="27"/>
                          <a:pt x="60" y="24"/>
                        </a:cubicBezTo>
                        <a:cubicBezTo>
                          <a:pt x="60" y="21"/>
                          <a:pt x="40" y="74"/>
                          <a:pt x="36" y="87"/>
                        </a:cubicBezTo>
                        <a:cubicBezTo>
                          <a:pt x="32" y="100"/>
                          <a:pt x="33" y="114"/>
                          <a:pt x="36" y="105"/>
                        </a:cubicBezTo>
                        <a:cubicBezTo>
                          <a:pt x="39" y="96"/>
                          <a:pt x="44" y="48"/>
                          <a:pt x="54" y="33"/>
                        </a:cubicBezTo>
                        <a:cubicBezTo>
                          <a:pt x="64" y="18"/>
                          <a:pt x="98" y="10"/>
                          <a:pt x="99" y="12"/>
                        </a:cubicBezTo>
                        <a:cubicBezTo>
                          <a:pt x="100" y="14"/>
                          <a:pt x="71" y="31"/>
                          <a:pt x="63" y="45"/>
                        </a:cubicBezTo>
                        <a:cubicBezTo>
                          <a:pt x="55" y="59"/>
                          <a:pt x="47" y="99"/>
                          <a:pt x="48" y="99"/>
                        </a:cubicBezTo>
                        <a:cubicBezTo>
                          <a:pt x="49" y="99"/>
                          <a:pt x="46" y="58"/>
                          <a:pt x="57" y="42"/>
                        </a:cubicBezTo>
                        <a:cubicBezTo>
                          <a:pt x="68" y="26"/>
                          <a:pt x="108" y="6"/>
                          <a:pt x="114" y="3"/>
                        </a:cubicBezTo>
                        <a:cubicBezTo>
                          <a:pt x="120" y="0"/>
                          <a:pt x="99" y="11"/>
                          <a:pt x="93" y="21"/>
                        </a:cubicBezTo>
                        <a:cubicBezTo>
                          <a:pt x="87" y="31"/>
                          <a:pt x="83" y="54"/>
                          <a:pt x="78" y="66"/>
                        </a:cubicBezTo>
                        <a:cubicBezTo>
                          <a:pt x="73" y="78"/>
                          <a:pt x="68" y="87"/>
                          <a:pt x="63" y="93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</p:grpSp>
            <p:grpSp>
              <p:nvGrpSpPr>
                <p:cNvPr id="467" name="Group 111">
                  <a:extLst>
                    <a:ext uri="{FF2B5EF4-FFF2-40B4-BE49-F238E27FC236}">
                      <a16:creationId xmlns:a16="http://schemas.microsoft.com/office/drawing/2014/main" id="{96C9F1E7-2A5B-4F5D-A2B3-D9F61A849E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324" y="6914"/>
                  <a:ext cx="140" cy="201"/>
                  <a:chOff x="4798" y="4791"/>
                  <a:chExt cx="140" cy="201"/>
                </a:xfrm>
              </p:grpSpPr>
              <p:sp>
                <p:nvSpPr>
                  <p:cNvPr id="493" name="Freeform 112">
                    <a:extLst>
                      <a:ext uri="{FF2B5EF4-FFF2-40B4-BE49-F238E27FC236}">
                        <a16:creationId xmlns:a16="http://schemas.microsoft.com/office/drawing/2014/main" id="{93B672F0-8B3E-41DD-868E-1630C442DBA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31" y="4809"/>
                    <a:ext cx="74" cy="183"/>
                  </a:xfrm>
                  <a:custGeom>
                    <a:avLst/>
                    <a:gdLst>
                      <a:gd name="T0" fmla="*/ 2 w 74"/>
                      <a:gd name="T1" fmla="*/ 0 h 183"/>
                      <a:gd name="T2" fmla="*/ 32 w 74"/>
                      <a:gd name="T3" fmla="*/ 75 h 183"/>
                      <a:gd name="T4" fmla="*/ 23 w 74"/>
                      <a:gd name="T5" fmla="*/ 162 h 183"/>
                      <a:gd name="T6" fmla="*/ 5 w 74"/>
                      <a:gd name="T7" fmla="*/ 180 h 183"/>
                      <a:gd name="T8" fmla="*/ 53 w 74"/>
                      <a:gd name="T9" fmla="*/ 141 h 183"/>
                      <a:gd name="T10" fmla="*/ 74 w 74"/>
                      <a:gd name="T11" fmla="*/ 54 h 1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74" h="183">
                        <a:moveTo>
                          <a:pt x="2" y="0"/>
                        </a:moveTo>
                        <a:cubicBezTo>
                          <a:pt x="15" y="24"/>
                          <a:pt x="29" y="48"/>
                          <a:pt x="32" y="75"/>
                        </a:cubicBezTo>
                        <a:cubicBezTo>
                          <a:pt x="35" y="102"/>
                          <a:pt x="27" y="145"/>
                          <a:pt x="23" y="162"/>
                        </a:cubicBezTo>
                        <a:cubicBezTo>
                          <a:pt x="19" y="179"/>
                          <a:pt x="0" y="183"/>
                          <a:pt x="5" y="180"/>
                        </a:cubicBezTo>
                        <a:cubicBezTo>
                          <a:pt x="10" y="177"/>
                          <a:pt x="42" y="162"/>
                          <a:pt x="53" y="141"/>
                        </a:cubicBezTo>
                        <a:cubicBezTo>
                          <a:pt x="64" y="120"/>
                          <a:pt x="69" y="87"/>
                          <a:pt x="74" y="54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339966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494" name="Oval 113">
                    <a:extLst>
                      <a:ext uri="{FF2B5EF4-FFF2-40B4-BE49-F238E27FC236}">
                        <a16:creationId xmlns:a16="http://schemas.microsoft.com/office/drawing/2014/main" id="{12BE16F2-BC86-41B1-A584-5FE51BC7B88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867" y="4848"/>
                    <a:ext cx="71" cy="3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495" name="Oval 114">
                    <a:extLst>
                      <a:ext uri="{FF2B5EF4-FFF2-40B4-BE49-F238E27FC236}">
                        <a16:creationId xmlns:a16="http://schemas.microsoft.com/office/drawing/2014/main" id="{962671C8-9025-4A2C-A366-15BBFB49491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798" y="4791"/>
                    <a:ext cx="71" cy="3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</p:grpSp>
            <p:grpSp>
              <p:nvGrpSpPr>
                <p:cNvPr id="468" name="Group 115">
                  <a:extLst>
                    <a:ext uri="{FF2B5EF4-FFF2-40B4-BE49-F238E27FC236}">
                      <a16:creationId xmlns:a16="http://schemas.microsoft.com/office/drawing/2014/main" id="{6C065D95-C203-4762-ADA0-53653516DBA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123" y="6884"/>
                  <a:ext cx="140" cy="201"/>
                  <a:chOff x="4798" y="4791"/>
                  <a:chExt cx="140" cy="201"/>
                </a:xfrm>
              </p:grpSpPr>
              <p:sp>
                <p:nvSpPr>
                  <p:cNvPr id="490" name="Freeform 116">
                    <a:extLst>
                      <a:ext uri="{FF2B5EF4-FFF2-40B4-BE49-F238E27FC236}">
                        <a16:creationId xmlns:a16="http://schemas.microsoft.com/office/drawing/2014/main" id="{DF8A0F15-FD8C-4C52-BBFF-7FD65D61C6A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31" y="4809"/>
                    <a:ext cx="74" cy="183"/>
                  </a:xfrm>
                  <a:custGeom>
                    <a:avLst/>
                    <a:gdLst>
                      <a:gd name="T0" fmla="*/ 2 w 74"/>
                      <a:gd name="T1" fmla="*/ 0 h 183"/>
                      <a:gd name="T2" fmla="*/ 32 w 74"/>
                      <a:gd name="T3" fmla="*/ 75 h 183"/>
                      <a:gd name="T4" fmla="*/ 23 w 74"/>
                      <a:gd name="T5" fmla="*/ 162 h 183"/>
                      <a:gd name="T6" fmla="*/ 5 w 74"/>
                      <a:gd name="T7" fmla="*/ 180 h 183"/>
                      <a:gd name="T8" fmla="*/ 53 w 74"/>
                      <a:gd name="T9" fmla="*/ 141 h 183"/>
                      <a:gd name="T10" fmla="*/ 74 w 74"/>
                      <a:gd name="T11" fmla="*/ 54 h 1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74" h="183">
                        <a:moveTo>
                          <a:pt x="2" y="0"/>
                        </a:moveTo>
                        <a:cubicBezTo>
                          <a:pt x="15" y="24"/>
                          <a:pt x="29" y="48"/>
                          <a:pt x="32" y="75"/>
                        </a:cubicBezTo>
                        <a:cubicBezTo>
                          <a:pt x="35" y="102"/>
                          <a:pt x="27" y="145"/>
                          <a:pt x="23" y="162"/>
                        </a:cubicBezTo>
                        <a:cubicBezTo>
                          <a:pt x="19" y="179"/>
                          <a:pt x="0" y="183"/>
                          <a:pt x="5" y="180"/>
                        </a:cubicBezTo>
                        <a:cubicBezTo>
                          <a:pt x="10" y="177"/>
                          <a:pt x="42" y="162"/>
                          <a:pt x="53" y="141"/>
                        </a:cubicBezTo>
                        <a:cubicBezTo>
                          <a:pt x="64" y="120"/>
                          <a:pt x="69" y="87"/>
                          <a:pt x="74" y="54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339966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491" name="Oval 117">
                    <a:extLst>
                      <a:ext uri="{FF2B5EF4-FFF2-40B4-BE49-F238E27FC236}">
                        <a16:creationId xmlns:a16="http://schemas.microsoft.com/office/drawing/2014/main" id="{EE0BF2C1-EA6D-4C10-8B94-42ECB246230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867" y="4848"/>
                    <a:ext cx="71" cy="3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492" name="Oval 118">
                    <a:extLst>
                      <a:ext uri="{FF2B5EF4-FFF2-40B4-BE49-F238E27FC236}">
                        <a16:creationId xmlns:a16="http://schemas.microsoft.com/office/drawing/2014/main" id="{F8D4721C-2E6B-4EAB-B98A-444B3D2FC69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798" y="4791"/>
                    <a:ext cx="71" cy="3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</p:grpSp>
            <p:grpSp>
              <p:nvGrpSpPr>
                <p:cNvPr id="469" name="Group 119">
                  <a:extLst>
                    <a:ext uri="{FF2B5EF4-FFF2-40B4-BE49-F238E27FC236}">
                      <a16:creationId xmlns:a16="http://schemas.microsoft.com/office/drawing/2014/main" id="{DC76B159-8E3D-47CB-9AAB-5D51643280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683" y="6574"/>
                  <a:ext cx="345" cy="449"/>
                  <a:chOff x="5868" y="4424"/>
                  <a:chExt cx="345" cy="449"/>
                </a:xfrm>
              </p:grpSpPr>
              <p:sp>
                <p:nvSpPr>
                  <p:cNvPr id="488" name="Freeform 120">
                    <a:extLst>
                      <a:ext uri="{FF2B5EF4-FFF2-40B4-BE49-F238E27FC236}">
                        <a16:creationId xmlns:a16="http://schemas.microsoft.com/office/drawing/2014/main" id="{3940D4A7-51F6-47B2-BC0B-A202EBFC4DE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40" y="4449"/>
                    <a:ext cx="273" cy="424"/>
                  </a:xfrm>
                  <a:custGeom>
                    <a:avLst/>
                    <a:gdLst>
                      <a:gd name="T0" fmla="*/ 273 w 273"/>
                      <a:gd name="T1" fmla="*/ 303 h 424"/>
                      <a:gd name="T2" fmla="*/ 189 w 273"/>
                      <a:gd name="T3" fmla="*/ 300 h 424"/>
                      <a:gd name="T4" fmla="*/ 63 w 273"/>
                      <a:gd name="T5" fmla="*/ 390 h 424"/>
                      <a:gd name="T6" fmla="*/ 54 w 273"/>
                      <a:gd name="T7" fmla="*/ 408 h 424"/>
                      <a:gd name="T8" fmla="*/ 9 w 273"/>
                      <a:gd name="T9" fmla="*/ 297 h 424"/>
                      <a:gd name="T10" fmla="*/ 45 w 273"/>
                      <a:gd name="T11" fmla="*/ 411 h 424"/>
                      <a:gd name="T12" fmla="*/ 57 w 273"/>
                      <a:gd name="T13" fmla="*/ 339 h 424"/>
                      <a:gd name="T14" fmla="*/ 54 w 273"/>
                      <a:gd name="T15" fmla="*/ 252 h 424"/>
                      <a:gd name="T16" fmla="*/ 42 w 273"/>
                      <a:gd name="T17" fmla="*/ 219 h 424"/>
                      <a:gd name="T18" fmla="*/ 54 w 273"/>
                      <a:gd name="T19" fmla="*/ 351 h 424"/>
                      <a:gd name="T20" fmla="*/ 54 w 273"/>
                      <a:gd name="T21" fmla="*/ 414 h 424"/>
                      <a:gd name="T22" fmla="*/ 78 w 273"/>
                      <a:gd name="T23" fmla="*/ 291 h 424"/>
                      <a:gd name="T24" fmla="*/ 87 w 273"/>
                      <a:gd name="T25" fmla="*/ 129 h 424"/>
                      <a:gd name="T26" fmla="*/ 51 w 273"/>
                      <a:gd name="T27" fmla="*/ 42 h 424"/>
                      <a:gd name="T28" fmla="*/ 0 w 273"/>
                      <a:gd name="T29" fmla="*/ 0 h 4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273" h="424">
                        <a:moveTo>
                          <a:pt x="273" y="303"/>
                        </a:moveTo>
                        <a:cubicBezTo>
                          <a:pt x="248" y="294"/>
                          <a:pt x="224" y="286"/>
                          <a:pt x="189" y="300"/>
                        </a:cubicBezTo>
                        <a:cubicBezTo>
                          <a:pt x="154" y="314"/>
                          <a:pt x="85" y="372"/>
                          <a:pt x="63" y="390"/>
                        </a:cubicBezTo>
                        <a:cubicBezTo>
                          <a:pt x="41" y="408"/>
                          <a:pt x="63" y="423"/>
                          <a:pt x="54" y="408"/>
                        </a:cubicBezTo>
                        <a:cubicBezTo>
                          <a:pt x="45" y="393"/>
                          <a:pt x="10" y="297"/>
                          <a:pt x="9" y="297"/>
                        </a:cubicBezTo>
                        <a:cubicBezTo>
                          <a:pt x="8" y="297"/>
                          <a:pt x="37" y="404"/>
                          <a:pt x="45" y="411"/>
                        </a:cubicBezTo>
                        <a:cubicBezTo>
                          <a:pt x="53" y="418"/>
                          <a:pt x="56" y="365"/>
                          <a:pt x="57" y="339"/>
                        </a:cubicBezTo>
                        <a:cubicBezTo>
                          <a:pt x="58" y="313"/>
                          <a:pt x="56" y="272"/>
                          <a:pt x="54" y="252"/>
                        </a:cubicBezTo>
                        <a:cubicBezTo>
                          <a:pt x="52" y="232"/>
                          <a:pt x="42" y="203"/>
                          <a:pt x="42" y="219"/>
                        </a:cubicBezTo>
                        <a:cubicBezTo>
                          <a:pt x="42" y="235"/>
                          <a:pt x="52" y="319"/>
                          <a:pt x="54" y="351"/>
                        </a:cubicBezTo>
                        <a:cubicBezTo>
                          <a:pt x="56" y="383"/>
                          <a:pt x="50" y="424"/>
                          <a:pt x="54" y="414"/>
                        </a:cubicBezTo>
                        <a:cubicBezTo>
                          <a:pt x="58" y="404"/>
                          <a:pt x="73" y="338"/>
                          <a:pt x="78" y="291"/>
                        </a:cubicBezTo>
                        <a:cubicBezTo>
                          <a:pt x="83" y="244"/>
                          <a:pt x="91" y="170"/>
                          <a:pt x="87" y="129"/>
                        </a:cubicBezTo>
                        <a:cubicBezTo>
                          <a:pt x="83" y="88"/>
                          <a:pt x="65" y="63"/>
                          <a:pt x="51" y="42"/>
                        </a:cubicBezTo>
                        <a:cubicBezTo>
                          <a:pt x="37" y="21"/>
                          <a:pt x="18" y="10"/>
                          <a:pt x="0" y="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339966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489" name="Freeform 121">
                    <a:extLst>
                      <a:ext uri="{FF2B5EF4-FFF2-40B4-BE49-F238E27FC236}">
                        <a16:creationId xmlns:a16="http://schemas.microsoft.com/office/drawing/2014/main" id="{4959E5A0-4AF5-4154-B117-C7A18342105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721879">
                    <a:off x="5868" y="4424"/>
                    <a:ext cx="126" cy="142"/>
                  </a:xfrm>
                  <a:custGeom>
                    <a:avLst/>
                    <a:gdLst>
                      <a:gd name="T0" fmla="*/ 18 w 126"/>
                      <a:gd name="T1" fmla="*/ 10 h 142"/>
                      <a:gd name="T2" fmla="*/ 9 w 126"/>
                      <a:gd name="T3" fmla="*/ 13 h 142"/>
                      <a:gd name="T4" fmla="*/ 18 w 126"/>
                      <a:gd name="T5" fmla="*/ 19 h 142"/>
                      <a:gd name="T6" fmla="*/ 21 w 126"/>
                      <a:gd name="T7" fmla="*/ 10 h 142"/>
                      <a:gd name="T8" fmla="*/ 9 w 126"/>
                      <a:gd name="T9" fmla="*/ 13 h 142"/>
                      <a:gd name="T10" fmla="*/ 0 w 126"/>
                      <a:gd name="T11" fmla="*/ 16 h 142"/>
                      <a:gd name="T12" fmla="*/ 6 w 126"/>
                      <a:gd name="T13" fmla="*/ 13 h 142"/>
                      <a:gd name="T14" fmla="*/ 27 w 126"/>
                      <a:gd name="T15" fmla="*/ 1 h 142"/>
                      <a:gd name="T16" fmla="*/ 15 w 126"/>
                      <a:gd name="T17" fmla="*/ 4 h 142"/>
                      <a:gd name="T18" fmla="*/ 24 w 126"/>
                      <a:gd name="T19" fmla="*/ 7 h 142"/>
                      <a:gd name="T20" fmla="*/ 63 w 126"/>
                      <a:gd name="T21" fmla="*/ 10 h 142"/>
                      <a:gd name="T22" fmla="*/ 66 w 126"/>
                      <a:gd name="T23" fmla="*/ 19 h 142"/>
                      <a:gd name="T24" fmla="*/ 84 w 126"/>
                      <a:gd name="T25" fmla="*/ 25 h 142"/>
                      <a:gd name="T26" fmla="*/ 24 w 126"/>
                      <a:gd name="T27" fmla="*/ 40 h 142"/>
                      <a:gd name="T28" fmla="*/ 33 w 126"/>
                      <a:gd name="T29" fmla="*/ 43 h 142"/>
                      <a:gd name="T30" fmla="*/ 36 w 126"/>
                      <a:gd name="T31" fmla="*/ 34 h 142"/>
                      <a:gd name="T32" fmla="*/ 21 w 126"/>
                      <a:gd name="T33" fmla="*/ 37 h 142"/>
                      <a:gd name="T34" fmla="*/ 18 w 126"/>
                      <a:gd name="T35" fmla="*/ 43 h 142"/>
                      <a:gd name="T36" fmla="*/ 21 w 126"/>
                      <a:gd name="T37" fmla="*/ 55 h 142"/>
                      <a:gd name="T38" fmla="*/ 54 w 126"/>
                      <a:gd name="T39" fmla="*/ 40 h 142"/>
                      <a:gd name="T40" fmla="*/ 87 w 126"/>
                      <a:gd name="T41" fmla="*/ 43 h 142"/>
                      <a:gd name="T42" fmla="*/ 69 w 126"/>
                      <a:gd name="T43" fmla="*/ 49 h 142"/>
                      <a:gd name="T44" fmla="*/ 54 w 126"/>
                      <a:gd name="T45" fmla="*/ 76 h 142"/>
                      <a:gd name="T46" fmla="*/ 60 w 126"/>
                      <a:gd name="T47" fmla="*/ 67 h 142"/>
                      <a:gd name="T48" fmla="*/ 51 w 126"/>
                      <a:gd name="T49" fmla="*/ 76 h 142"/>
                      <a:gd name="T50" fmla="*/ 48 w 126"/>
                      <a:gd name="T51" fmla="*/ 85 h 142"/>
                      <a:gd name="T52" fmla="*/ 90 w 126"/>
                      <a:gd name="T53" fmla="*/ 61 h 142"/>
                      <a:gd name="T54" fmla="*/ 126 w 126"/>
                      <a:gd name="T55" fmla="*/ 52 h 142"/>
                      <a:gd name="T56" fmla="*/ 102 w 126"/>
                      <a:gd name="T57" fmla="*/ 73 h 142"/>
                      <a:gd name="T58" fmla="*/ 90 w 126"/>
                      <a:gd name="T59" fmla="*/ 100 h 142"/>
                      <a:gd name="T60" fmla="*/ 84 w 126"/>
                      <a:gd name="T61" fmla="*/ 91 h 142"/>
                      <a:gd name="T62" fmla="*/ 81 w 126"/>
                      <a:gd name="T63" fmla="*/ 100 h 142"/>
                      <a:gd name="T64" fmla="*/ 90 w 126"/>
                      <a:gd name="T65" fmla="*/ 118 h 142"/>
                      <a:gd name="T66" fmla="*/ 93 w 126"/>
                      <a:gd name="T67" fmla="*/ 109 h 1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126" h="142">
                        <a:moveTo>
                          <a:pt x="18" y="10"/>
                        </a:moveTo>
                        <a:cubicBezTo>
                          <a:pt x="15" y="11"/>
                          <a:pt x="9" y="10"/>
                          <a:pt x="9" y="13"/>
                        </a:cubicBezTo>
                        <a:cubicBezTo>
                          <a:pt x="9" y="17"/>
                          <a:pt x="15" y="20"/>
                          <a:pt x="18" y="19"/>
                        </a:cubicBezTo>
                        <a:cubicBezTo>
                          <a:pt x="21" y="18"/>
                          <a:pt x="24" y="12"/>
                          <a:pt x="21" y="10"/>
                        </a:cubicBezTo>
                        <a:cubicBezTo>
                          <a:pt x="18" y="8"/>
                          <a:pt x="13" y="12"/>
                          <a:pt x="9" y="13"/>
                        </a:cubicBezTo>
                        <a:cubicBezTo>
                          <a:pt x="9" y="13"/>
                          <a:pt x="3" y="15"/>
                          <a:pt x="0" y="16"/>
                        </a:cubicBezTo>
                        <a:cubicBezTo>
                          <a:pt x="17" y="28"/>
                          <a:pt x="37" y="7"/>
                          <a:pt x="6" y="13"/>
                        </a:cubicBezTo>
                        <a:cubicBezTo>
                          <a:pt x="22" y="18"/>
                          <a:pt x="33" y="23"/>
                          <a:pt x="27" y="1"/>
                        </a:cubicBezTo>
                        <a:cubicBezTo>
                          <a:pt x="23" y="2"/>
                          <a:pt x="17" y="0"/>
                          <a:pt x="15" y="4"/>
                        </a:cubicBezTo>
                        <a:cubicBezTo>
                          <a:pt x="14" y="7"/>
                          <a:pt x="21" y="7"/>
                          <a:pt x="24" y="7"/>
                        </a:cubicBezTo>
                        <a:cubicBezTo>
                          <a:pt x="37" y="9"/>
                          <a:pt x="50" y="9"/>
                          <a:pt x="63" y="10"/>
                        </a:cubicBezTo>
                        <a:cubicBezTo>
                          <a:pt x="64" y="13"/>
                          <a:pt x="63" y="17"/>
                          <a:pt x="66" y="19"/>
                        </a:cubicBezTo>
                        <a:cubicBezTo>
                          <a:pt x="71" y="23"/>
                          <a:pt x="84" y="25"/>
                          <a:pt x="84" y="25"/>
                        </a:cubicBezTo>
                        <a:cubicBezTo>
                          <a:pt x="98" y="47"/>
                          <a:pt x="37" y="39"/>
                          <a:pt x="24" y="40"/>
                        </a:cubicBezTo>
                        <a:cubicBezTo>
                          <a:pt x="27" y="41"/>
                          <a:pt x="30" y="44"/>
                          <a:pt x="33" y="43"/>
                        </a:cubicBezTo>
                        <a:cubicBezTo>
                          <a:pt x="36" y="42"/>
                          <a:pt x="39" y="35"/>
                          <a:pt x="36" y="34"/>
                        </a:cubicBezTo>
                        <a:cubicBezTo>
                          <a:pt x="31" y="32"/>
                          <a:pt x="26" y="36"/>
                          <a:pt x="21" y="37"/>
                        </a:cubicBezTo>
                        <a:cubicBezTo>
                          <a:pt x="28" y="64"/>
                          <a:pt x="38" y="36"/>
                          <a:pt x="18" y="43"/>
                        </a:cubicBezTo>
                        <a:cubicBezTo>
                          <a:pt x="19" y="47"/>
                          <a:pt x="17" y="53"/>
                          <a:pt x="21" y="55"/>
                        </a:cubicBezTo>
                        <a:cubicBezTo>
                          <a:pt x="32" y="60"/>
                          <a:pt x="54" y="40"/>
                          <a:pt x="54" y="40"/>
                        </a:cubicBezTo>
                        <a:cubicBezTo>
                          <a:pt x="65" y="41"/>
                          <a:pt x="78" y="37"/>
                          <a:pt x="87" y="43"/>
                        </a:cubicBezTo>
                        <a:cubicBezTo>
                          <a:pt x="92" y="46"/>
                          <a:pt x="69" y="49"/>
                          <a:pt x="69" y="49"/>
                        </a:cubicBezTo>
                        <a:cubicBezTo>
                          <a:pt x="62" y="71"/>
                          <a:pt x="67" y="63"/>
                          <a:pt x="54" y="76"/>
                        </a:cubicBezTo>
                        <a:cubicBezTo>
                          <a:pt x="51" y="79"/>
                          <a:pt x="63" y="64"/>
                          <a:pt x="60" y="67"/>
                        </a:cubicBezTo>
                        <a:cubicBezTo>
                          <a:pt x="57" y="70"/>
                          <a:pt x="54" y="73"/>
                          <a:pt x="51" y="76"/>
                        </a:cubicBezTo>
                        <a:cubicBezTo>
                          <a:pt x="50" y="79"/>
                          <a:pt x="46" y="87"/>
                          <a:pt x="48" y="85"/>
                        </a:cubicBezTo>
                        <a:cubicBezTo>
                          <a:pt x="74" y="59"/>
                          <a:pt x="43" y="68"/>
                          <a:pt x="90" y="61"/>
                        </a:cubicBezTo>
                        <a:cubicBezTo>
                          <a:pt x="96" y="39"/>
                          <a:pt x="108" y="48"/>
                          <a:pt x="126" y="52"/>
                        </a:cubicBezTo>
                        <a:cubicBezTo>
                          <a:pt x="119" y="63"/>
                          <a:pt x="111" y="64"/>
                          <a:pt x="102" y="73"/>
                        </a:cubicBezTo>
                        <a:cubicBezTo>
                          <a:pt x="99" y="83"/>
                          <a:pt x="93" y="90"/>
                          <a:pt x="90" y="100"/>
                        </a:cubicBezTo>
                        <a:cubicBezTo>
                          <a:pt x="84" y="142"/>
                          <a:pt x="90" y="112"/>
                          <a:pt x="84" y="91"/>
                        </a:cubicBezTo>
                        <a:cubicBezTo>
                          <a:pt x="83" y="88"/>
                          <a:pt x="82" y="97"/>
                          <a:pt x="81" y="100"/>
                        </a:cubicBezTo>
                        <a:cubicBezTo>
                          <a:pt x="82" y="102"/>
                          <a:pt x="86" y="118"/>
                          <a:pt x="90" y="118"/>
                        </a:cubicBezTo>
                        <a:cubicBezTo>
                          <a:pt x="93" y="118"/>
                          <a:pt x="96" y="109"/>
                          <a:pt x="93" y="109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8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</p:grpSp>
            <p:grpSp>
              <p:nvGrpSpPr>
                <p:cNvPr id="470" name="Group 122">
                  <a:extLst>
                    <a:ext uri="{FF2B5EF4-FFF2-40B4-BE49-F238E27FC236}">
                      <a16:creationId xmlns:a16="http://schemas.microsoft.com/office/drawing/2014/main" id="{B9415EB3-7796-444E-B1DF-BC8E47EC1DB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051" y="6752"/>
                  <a:ext cx="330" cy="387"/>
                  <a:chOff x="5868" y="4424"/>
                  <a:chExt cx="345" cy="449"/>
                </a:xfrm>
              </p:grpSpPr>
              <p:sp>
                <p:nvSpPr>
                  <p:cNvPr id="486" name="Freeform 123">
                    <a:extLst>
                      <a:ext uri="{FF2B5EF4-FFF2-40B4-BE49-F238E27FC236}">
                        <a16:creationId xmlns:a16="http://schemas.microsoft.com/office/drawing/2014/main" id="{63921228-F4C6-4F71-86C6-C9269FA96A5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40" y="4449"/>
                    <a:ext cx="273" cy="424"/>
                  </a:xfrm>
                  <a:custGeom>
                    <a:avLst/>
                    <a:gdLst>
                      <a:gd name="T0" fmla="*/ 273 w 273"/>
                      <a:gd name="T1" fmla="*/ 303 h 424"/>
                      <a:gd name="T2" fmla="*/ 189 w 273"/>
                      <a:gd name="T3" fmla="*/ 300 h 424"/>
                      <a:gd name="T4" fmla="*/ 63 w 273"/>
                      <a:gd name="T5" fmla="*/ 390 h 424"/>
                      <a:gd name="T6" fmla="*/ 54 w 273"/>
                      <a:gd name="T7" fmla="*/ 408 h 424"/>
                      <a:gd name="T8" fmla="*/ 9 w 273"/>
                      <a:gd name="T9" fmla="*/ 297 h 424"/>
                      <a:gd name="T10" fmla="*/ 45 w 273"/>
                      <a:gd name="T11" fmla="*/ 411 h 424"/>
                      <a:gd name="T12" fmla="*/ 57 w 273"/>
                      <a:gd name="T13" fmla="*/ 339 h 424"/>
                      <a:gd name="T14" fmla="*/ 54 w 273"/>
                      <a:gd name="T15" fmla="*/ 252 h 424"/>
                      <a:gd name="T16" fmla="*/ 42 w 273"/>
                      <a:gd name="T17" fmla="*/ 219 h 424"/>
                      <a:gd name="T18" fmla="*/ 54 w 273"/>
                      <a:gd name="T19" fmla="*/ 351 h 424"/>
                      <a:gd name="T20" fmla="*/ 54 w 273"/>
                      <a:gd name="T21" fmla="*/ 414 h 424"/>
                      <a:gd name="T22" fmla="*/ 78 w 273"/>
                      <a:gd name="T23" fmla="*/ 291 h 424"/>
                      <a:gd name="T24" fmla="*/ 87 w 273"/>
                      <a:gd name="T25" fmla="*/ 129 h 424"/>
                      <a:gd name="T26" fmla="*/ 51 w 273"/>
                      <a:gd name="T27" fmla="*/ 42 h 424"/>
                      <a:gd name="T28" fmla="*/ 0 w 273"/>
                      <a:gd name="T29" fmla="*/ 0 h 4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273" h="424">
                        <a:moveTo>
                          <a:pt x="273" y="303"/>
                        </a:moveTo>
                        <a:cubicBezTo>
                          <a:pt x="248" y="294"/>
                          <a:pt x="224" y="286"/>
                          <a:pt x="189" y="300"/>
                        </a:cubicBezTo>
                        <a:cubicBezTo>
                          <a:pt x="154" y="314"/>
                          <a:pt x="85" y="372"/>
                          <a:pt x="63" y="390"/>
                        </a:cubicBezTo>
                        <a:cubicBezTo>
                          <a:pt x="41" y="408"/>
                          <a:pt x="63" y="423"/>
                          <a:pt x="54" y="408"/>
                        </a:cubicBezTo>
                        <a:cubicBezTo>
                          <a:pt x="45" y="393"/>
                          <a:pt x="10" y="297"/>
                          <a:pt x="9" y="297"/>
                        </a:cubicBezTo>
                        <a:cubicBezTo>
                          <a:pt x="8" y="297"/>
                          <a:pt x="37" y="404"/>
                          <a:pt x="45" y="411"/>
                        </a:cubicBezTo>
                        <a:cubicBezTo>
                          <a:pt x="53" y="418"/>
                          <a:pt x="56" y="365"/>
                          <a:pt x="57" y="339"/>
                        </a:cubicBezTo>
                        <a:cubicBezTo>
                          <a:pt x="58" y="313"/>
                          <a:pt x="56" y="272"/>
                          <a:pt x="54" y="252"/>
                        </a:cubicBezTo>
                        <a:cubicBezTo>
                          <a:pt x="52" y="232"/>
                          <a:pt x="42" y="203"/>
                          <a:pt x="42" y="219"/>
                        </a:cubicBezTo>
                        <a:cubicBezTo>
                          <a:pt x="42" y="235"/>
                          <a:pt x="52" y="319"/>
                          <a:pt x="54" y="351"/>
                        </a:cubicBezTo>
                        <a:cubicBezTo>
                          <a:pt x="56" y="383"/>
                          <a:pt x="50" y="424"/>
                          <a:pt x="54" y="414"/>
                        </a:cubicBezTo>
                        <a:cubicBezTo>
                          <a:pt x="58" y="404"/>
                          <a:pt x="73" y="338"/>
                          <a:pt x="78" y="291"/>
                        </a:cubicBezTo>
                        <a:cubicBezTo>
                          <a:pt x="83" y="244"/>
                          <a:pt x="91" y="170"/>
                          <a:pt x="87" y="129"/>
                        </a:cubicBezTo>
                        <a:cubicBezTo>
                          <a:pt x="83" y="88"/>
                          <a:pt x="65" y="63"/>
                          <a:pt x="51" y="42"/>
                        </a:cubicBezTo>
                        <a:cubicBezTo>
                          <a:pt x="37" y="21"/>
                          <a:pt x="18" y="10"/>
                          <a:pt x="0" y="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339966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487" name="Freeform 124">
                    <a:extLst>
                      <a:ext uri="{FF2B5EF4-FFF2-40B4-BE49-F238E27FC236}">
                        <a16:creationId xmlns:a16="http://schemas.microsoft.com/office/drawing/2014/main" id="{A08327C0-3AA8-408C-B76E-0288E7953A1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721879">
                    <a:off x="5868" y="4424"/>
                    <a:ext cx="126" cy="142"/>
                  </a:xfrm>
                  <a:custGeom>
                    <a:avLst/>
                    <a:gdLst>
                      <a:gd name="T0" fmla="*/ 18 w 126"/>
                      <a:gd name="T1" fmla="*/ 10 h 142"/>
                      <a:gd name="T2" fmla="*/ 9 w 126"/>
                      <a:gd name="T3" fmla="*/ 13 h 142"/>
                      <a:gd name="T4" fmla="*/ 18 w 126"/>
                      <a:gd name="T5" fmla="*/ 19 h 142"/>
                      <a:gd name="T6" fmla="*/ 21 w 126"/>
                      <a:gd name="T7" fmla="*/ 10 h 142"/>
                      <a:gd name="T8" fmla="*/ 9 w 126"/>
                      <a:gd name="T9" fmla="*/ 13 h 142"/>
                      <a:gd name="T10" fmla="*/ 0 w 126"/>
                      <a:gd name="T11" fmla="*/ 16 h 142"/>
                      <a:gd name="T12" fmla="*/ 6 w 126"/>
                      <a:gd name="T13" fmla="*/ 13 h 142"/>
                      <a:gd name="T14" fmla="*/ 27 w 126"/>
                      <a:gd name="T15" fmla="*/ 1 h 142"/>
                      <a:gd name="T16" fmla="*/ 15 w 126"/>
                      <a:gd name="T17" fmla="*/ 4 h 142"/>
                      <a:gd name="T18" fmla="*/ 24 w 126"/>
                      <a:gd name="T19" fmla="*/ 7 h 142"/>
                      <a:gd name="T20" fmla="*/ 63 w 126"/>
                      <a:gd name="T21" fmla="*/ 10 h 142"/>
                      <a:gd name="T22" fmla="*/ 66 w 126"/>
                      <a:gd name="T23" fmla="*/ 19 h 142"/>
                      <a:gd name="T24" fmla="*/ 84 w 126"/>
                      <a:gd name="T25" fmla="*/ 25 h 142"/>
                      <a:gd name="T26" fmla="*/ 24 w 126"/>
                      <a:gd name="T27" fmla="*/ 40 h 142"/>
                      <a:gd name="T28" fmla="*/ 33 w 126"/>
                      <a:gd name="T29" fmla="*/ 43 h 142"/>
                      <a:gd name="T30" fmla="*/ 36 w 126"/>
                      <a:gd name="T31" fmla="*/ 34 h 142"/>
                      <a:gd name="T32" fmla="*/ 21 w 126"/>
                      <a:gd name="T33" fmla="*/ 37 h 142"/>
                      <a:gd name="T34" fmla="*/ 18 w 126"/>
                      <a:gd name="T35" fmla="*/ 43 h 142"/>
                      <a:gd name="T36" fmla="*/ 21 w 126"/>
                      <a:gd name="T37" fmla="*/ 55 h 142"/>
                      <a:gd name="T38" fmla="*/ 54 w 126"/>
                      <a:gd name="T39" fmla="*/ 40 h 142"/>
                      <a:gd name="T40" fmla="*/ 87 w 126"/>
                      <a:gd name="T41" fmla="*/ 43 h 142"/>
                      <a:gd name="T42" fmla="*/ 69 w 126"/>
                      <a:gd name="T43" fmla="*/ 49 h 142"/>
                      <a:gd name="T44" fmla="*/ 54 w 126"/>
                      <a:gd name="T45" fmla="*/ 76 h 142"/>
                      <a:gd name="T46" fmla="*/ 60 w 126"/>
                      <a:gd name="T47" fmla="*/ 67 h 142"/>
                      <a:gd name="T48" fmla="*/ 51 w 126"/>
                      <a:gd name="T49" fmla="*/ 76 h 142"/>
                      <a:gd name="T50" fmla="*/ 48 w 126"/>
                      <a:gd name="T51" fmla="*/ 85 h 142"/>
                      <a:gd name="T52" fmla="*/ 90 w 126"/>
                      <a:gd name="T53" fmla="*/ 61 h 142"/>
                      <a:gd name="T54" fmla="*/ 126 w 126"/>
                      <a:gd name="T55" fmla="*/ 52 h 142"/>
                      <a:gd name="T56" fmla="*/ 102 w 126"/>
                      <a:gd name="T57" fmla="*/ 73 h 142"/>
                      <a:gd name="T58" fmla="*/ 90 w 126"/>
                      <a:gd name="T59" fmla="*/ 100 h 142"/>
                      <a:gd name="T60" fmla="*/ 84 w 126"/>
                      <a:gd name="T61" fmla="*/ 91 h 142"/>
                      <a:gd name="T62" fmla="*/ 81 w 126"/>
                      <a:gd name="T63" fmla="*/ 100 h 142"/>
                      <a:gd name="T64" fmla="*/ 90 w 126"/>
                      <a:gd name="T65" fmla="*/ 118 h 142"/>
                      <a:gd name="T66" fmla="*/ 93 w 126"/>
                      <a:gd name="T67" fmla="*/ 109 h 1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126" h="142">
                        <a:moveTo>
                          <a:pt x="18" y="10"/>
                        </a:moveTo>
                        <a:cubicBezTo>
                          <a:pt x="15" y="11"/>
                          <a:pt x="9" y="10"/>
                          <a:pt x="9" y="13"/>
                        </a:cubicBezTo>
                        <a:cubicBezTo>
                          <a:pt x="9" y="17"/>
                          <a:pt x="15" y="20"/>
                          <a:pt x="18" y="19"/>
                        </a:cubicBezTo>
                        <a:cubicBezTo>
                          <a:pt x="21" y="18"/>
                          <a:pt x="24" y="12"/>
                          <a:pt x="21" y="10"/>
                        </a:cubicBezTo>
                        <a:cubicBezTo>
                          <a:pt x="18" y="8"/>
                          <a:pt x="13" y="12"/>
                          <a:pt x="9" y="13"/>
                        </a:cubicBezTo>
                        <a:cubicBezTo>
                          <a:pt x="9" y="13"/>
                          <a:pt x="3" y="15"/>
                          <a:pt x="0" y="16"/>
                        </a:cubicBezTo>
                        <a:cubicBezTo>
                          <a:pt x="17" y="28"/>
                          <a:pt x="37" y="7"/>
                          <a:pt x="6" y="13"/>
                        </a:cubicBezTo>
                        <a:cubicBezTo>
                          <a:pt x="22" y="18"/>
                          <a:pt x="33" y="23"/>
                          <a:pt x="27" y="1"/>
                        </a:cubicBezTo>
                        <a:cubicBezTo>
                          <a:pt x="23" y="2"/>
                          <a:pt x="17" y="0"/>
                          <a:pt x="15" y="4"/>
                        </a:cubicBezTo>
                        <a:cubicBezTo>
                          <a:pt x="14" y="7"/>
                          <a:pt x="21" y="7"/>
                          <a:pt x="24" y="7"/>
                        </a:cubicBezTo>
                        <a:cubicBezTo>
                          <a:pt x="37" y="9"/>
                          <a:pt x="50" y="9"/>
                          <a:pt x="63" y="10"/>
                        </a:cubicBezTo>
                        <a:cubicBezTo>
                          <a:pt x="64" y="13"/>
                          <a:pt x="63" y="17"/>
                          <a:pt x="66" y="19"/>
                        </a:cubicBezTo>
                        <a:cubicBezTo>
                          <a:pt x="71" y="23"/>
                          <a:pt x="84" y="25"/>
                          <a:pt x="84" y="25"/>
                        </a:cubicBezTo>
                        <a:cubicBezTo>
                          <a:pt x="98" y="47"/>
                          <a:pt x="37" y="39"/>
                          <a:pt x="24" y="40"/>
                        </a:cubicBezTo>
                        <a:cubicBezTo>
                          <a:pt x="27" y="41"/>
                          <a:pt x="30" y="44"/>
                          <a:pt x="33" y="43"/>
                        </a:cubicBezTo>
                        <a:cubicBezTo>
                          <a:pt x="36" y="42"/>
                          <a:pt x="39" y="35"/>
                          <a:pt x="36" y="34"/>
                        </a:cubicBezTo>
                        <a:cubicBezTo>
                          <a:pt x="31" y="32"/>
                          <a:pt x="26" y="36"/>
                          <a:pt x="21" y="37"/>
                        </a:cubicBezTo>
                        <a:cubicBezTo>
                          <a:pt x="28" y="64"/>
                          <a:pt x="38" y="36"/>
                          <a:pt x="18" y="43"/>
                        </a:cubicBezTo>
                        <a:cubicBezTo>
                          <a:pt x="19" y="47"/>
                          <a:pt x="17" y="53"/>
                          <a:pt x="21" y="55"/>
                        </a:cubicBezTo>
                        <a:cubicBezTo>
                          <a:pt x="32" y="60"/>
                          <a:pt x="54" y="40"/>
                          <a:pt x="54" y="40"/>
                        </a:cubicBezTo>
                        <a:cubicBezTo>
                          <a:pt x="65" y="41"/>
                          <a:pt x="78" y="37"/>
                          <a:pt x="87" y="43"/>
                        </a:cubicBezTo>
                        <a:cubicBezTo>
                          <a:pt x="92" y="46"/>
                          <a:pt x="69" y="49"/>
                          <a:pt x="69" y="49"/>
                        </a:cubicBezTo>
                        <a:cubicBezTo>
                          <a:pt x="62" y="71"/>
                          <a:pt x="67" y="63"/>
                          <a:pt x="54" y="76"/>
                        </a:cubicBezTo>
                        <a:cubicBezTo>
                          <a:pt x="51" y="79"/>
                          <a:pt x="63" y="64"/>
                          <a:pt x="60" y="67"/>
                        </a:cubicBezTo>
                        <a:cubicBezTo>
                          <a:pt x="57" y="70"/>
                          <a:pt x="54" y="73"/>
                          <a:pt x="51" y="76"/>
                        </a:cubicBezTo>
                        <a:cubicBezTo>
                          <a:pt x="50" y="79"/>
                          <a:pt x="46" y="87"/>
                          <a:pt x="48" y="85"/>
                        </a:cubicBezTo>
                        <a:cubicBezTo>
                          <a:pt x="74" y="59"/>
                          <a:pt x="43" y="68"/>
                          <a:pt x="90" y="61"/>
                        </a:cubicBezTo>
                        <a:cubicBezTo>
                          <a:pt x="96" y="39"/>
                          <a:pt x="108" y="48"/>
                          <a:pt x="126" y="52"/>
                        </a:cubicBezTo>
                        <a:cubicBezTo>
                          <a:pt x="119" y="63"/>
                          <a:pt x="111" y="64"/>
                          <a:pt x="102" y="73"/>
                        </a:cubicBezTo>
                        <a:cubicBezTo>
                          <a:pt x="99" y="83"/>
                          <a:pt x="93" y="90"/>
                          <a:pt x="90" y="100"/>
                        </a:cubicBezTo>
                        <a:cubicBezTo>
                          <a:pt x="84" y="142"/>
                          <a:pt x="90" y="112"/>
                          <a:pt x="84" y="91"/>
                        </a:cubicBezTo>
                        <a:cubicBezTo>
                          <a:pt x="83" y="88"/>
                          <a:pt x="82" y="97"/>
                          <a:pt x="81" y="100"/>
                        </a:cubicBezTo>
                        <a:cubicBezTo>
                          <a:pt x="82" y="102"/>
                          <a:pt x="86" y="118"/>
                          <a:pt x="90" y="118"/>
                        </a:cubicBezTo>
                        <a:cubicBezTo>
                          <a:pt x="93" y="118"/>
                          <a:pt x="96" y="109"/>
                          <a:pt x="93" y="109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8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</p:grpSp>
            <p:grpSp>
              <p:nvGrpSpPr>
                <p:cNvPr id="471" name="Group 125">
                  <a:extLst>
                    <a:ext uri="{FF2B5EF4-FFF2-40B4-BE49-F238E27FC236}">
                      <a16:creationId xmlns:a16="http://schemas.microsoft.com/office/drawing/2014/main" id="{76571546-60A2-48E2-BC70-3E491D04F5E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6281" y="6740"/>
                  <a:ext cx="330" cy="387"/>
                  <a:chOff x="5868" y="4424"/>
                  <a:chExt cx="345" cy="449"/>
                </a:xfrm>
              </p:grpSpPr>
              <p:sp>
                <p:nvSpPr>
                  <p:cNvPr id="484" name="Freeform 126">
                    <a:extLst>
                      <a:ext uri="{FF2B5EF4-FFF2-40B4-BE49-F238E27FC236}">
                        <a16:creationId xmlns:a16="http://schemas.microsoft.com/office/drawing/2014/main" id="{35473560-C491-4E00-9139-7F3BD6B07ED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40" y="4449"/>
                    <a:ext cx="273" cy="424"/>
                  </a:xfrm>
                  <a:custGeom>
                    <a:avLst/>
                    <a:gdLst>
                      <a:gd name="T0" fmla="*/ 273 w 273"/>
                      <a:gd name="T1" fmla="*/ 303 h 424"/>
                      <a:gd name="T2" fmla="*/ 189 w 273"/>
                      <a:gd name="T3" fmla="*/ 300 h 424"/>
                      <a:gd name="T4" fmla="*/ 63 w 273"/>
                      <a:gd name="T5" fmla="*/ 390 h 424"/>
                      <a:gd name="T6" fmla="*/ 54 w 273"/>
                      <a:gd name="T7" fmla="*/ 408 h 424"/>
                      <a:gd name="T8" fmla="*/ 9 w 273"/>
                      <a:gd name="T9" fmla="*/ 297 h 424"/>
                      <a:gd name="T10" fmla="*/ 45 w 273"/>
                      <a:gd name="T11" fmla="*/ 411 h 424"/>
                      <a:gd name="T12" fmla="*/ 57 w 273"/>
                      <a:gd name="T13" fmla="*/ 339 h 424"/>
                      <a:gd name="T14" fmla="*/ 54 w 273"/>
                      <a:gd name="T15" fmla="*/ 252 h 424"/>
                      <a:gd name="T16" fmla="*/ 42 w 273"/>
                      <a:gd name="T17" fmla="*/ 219 h 424"/>
                      <a:gd name="T18" fmla="*/ 54 w 273"/>
                      <a:gd name="T19" fmla="*/ 351 h 424"/>
                      <a:gd name="T20" fmla="*/ 54 w 273"/>
                      <a:gd name="T21" fmla="*/ 414 h 424"/>
                      <a:gd name="T22" fmla="*/ 78 w 273"/>
                      <a:gd name="T23" fmla="*/ 291 h 424"/>
                      <a:gd name="T24" fmla="*/ 87 w 273"/>
                      <a:gd name="T25" fmla="*/ 129 h 424"/>
                      <a:gd name="T26" fmla="*/ 51 w 273"/>
                      <a:gd name="T27" fmla="*/ 42 h 424"/>
                      <a:gd name="T28" fmla="*/ 0 w 273"/>
                      <a:gd name="T29" fmla="*/ 0 h 4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273" h="424">
                        <a:moveTo>
                          <a:pt x="273" y="303"/>
                        </a:moveTo>
                        <a:cubicBezTo>
                          <a:pt x="248" y="294"/>
                          <a:pt x="224" y="286"/>
                          <a:pt x="189" y="300"/>
                        </a:cubicBezTo>
                        <a:cubicBezTo>
                          <a:pt x="154" y="314"/>
                          <a:pt x="85" y="372"/>
                          <a:pt x="63" y="390"/>
                        </a:cubicBezTo>
                        <a:cubicBezTo>
                          <a:pt x="41" y="408"/>
                          <a:pt x="63" y="423"/>
                          <a:pt x="54" y="408"/>
                        </a:cubicBezTo>
                        <a:cubicBezTo>
                          <a:pt x="45" y="393"/>
                          <a:pt x="10" y="297"/>
                          <a:pt x="9" y="297"/>
                        </a:cubicBezTo>
                        <a:cubicBezTo>
                          <a:pt x="8" y="297"/>
                          <a:pt x="37" y="404"/>
                          <a:pt x="45" y="411"/>
                        </a:cubicBezTo>
                        <a:cubicBezTo>
                          <a:pt x="53" y="418"/>
                          <a:pt x="56" y="365"/>
                          <a:pt x="57" y="339"/>
                        </a:cubicBezTo>
                        <a:cubicBezTo>
                          <a:pt x="58" y="313"/>
                          <a:pt x="56" y="272"/>
                          <a:pt x="54" y="252"/>
                        </a:cubicBezTo>
                        <a:cubicBezTo>
                          <a:pt x="52" y="232"/>
                          <a:pt x="42" y="203"/>
                          <a:pt x="42" y="219"/>
                        </a:cubicBezTo>
                        <a:cubicBezTo>
                          <a:pt x="42" y="235"/>
                          <a:pt x="52" y="319"/>
                          <a:pt x="54" y="351"/>
                        </a:cubicBezTo>
                        <a:cubicBezTo>
                          <a:pt x="56" y="383"/>
                          <a:pt x="50" y="424"/>
                          <a:pt x="54" y="414"/>
                        </a:cubicBezTo>
                        <a:cubicBezTo>
                          <a:pt x="58" y="404"/>
                          <a:pt x="73" y="338"/>
                          <a:pt x="78" y="291"/>
                        </a:cubicBezTo>
                        <a:cubicBezTo>
                          <a:pt x="83" y="244"/>
                          <a:pt x="91" y="170"/>
                          <a:pt x="87" y="129"/>
                        </a:cubicBezTo>
                        <a:cubicBezTo>
                          <a:pt x="83" y="88"/>
                          <a:pt x="65" y="63"/>
                          <a:pt x="51" y="42"/>
                        </a:cubicBezTo>
                        <a:cubicBezTo>
                          <a:pt x="37" y="21"/>
                          <a:pt x="18" y="10"/>
                          <a:pt x="0" y="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339966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485" name="Freeform 127">
                    <a:extLst>
                      <a:ext uri="{FF2B5EF4-FFF2-40B4-BE49-F238E27FC236}">
                        <a16:creationId xmlns:a16="http://schemas.microsoft.com/office/drawing/2014/main" id="{B82C2519-35AE-485F-9DDB-DC67E6071B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721879">
                    <a:off x="5868" y="4424"/>
                    <a:ext cx="126" cy="142"/>
                  </a:xfrm>
                  <a:custGeom>
                    <a:avLst/>
                    <a:gdLst>
                      <a:gd name="T0" fmla="*/ 18 w 126"/>
                      <a:gd name="T1" fmla="*/ 10 h 142"/>
                      <a:gd name="T2" fmla="*/ 9 w 126"/>
                      <a:gd name="T3" fmla="*/ 13 h 142"/>
                      <a:gd name="T4" fmla="*/ 18 w 126"/>
                      <a:gd name="T5" fmla="*/ 19 h 142"/>
                      <a:gd name="T6" fmla="*/ 21 w 126"/>
                      <a:gd name="T7" fmla="*/ 10 h 142"/>
                      <a:gd name="T8" fmla="*/ 9 w 126"/>
                      <a:gd name="T9" fmla="*/ 13 h 142"/>
                      <a:gd name="T10" fmla="*/ 0 w 126"/>
                      <a:gd name="T11" fmla="*/ 16 h 142"/>
                      <a:gd name="T12" fmla="*/ 6 w 126"/>
                      <a:gd name="T13" fmla="*/ 13 h 142"/>
                      <a:gd name="T14" fmla="*/ 27 w 126"/>
                      <a:gd name="T15" fmla="*/ 1 h 142"/>
                      <a:gd name="T16" fmla="*/ 15 w 126"/>
                      <a:gd name="T17" fmla="*/ 4 h 142"/>
                      <a:gd name="T18" fmla="*/ 24 w 126"/>
                      <a:gd name="T19" fmla="*/ 7 h 142"/>
                      <a:gd name="T20" fmla="*/ 63 w 126"/>
                      <a:gd name="T21" fmla="*/ 10 h 142"/>
                      <a:gd name="T22" fmla="*/ 66 w 126"/>
                      <a:gd name="T23" fmla="*/ 19 h 142"/>
                      <a:gd name="T24" fmla="*/ 84 w 126"/>
                      <a:gd name="T25" fmla="*/ 25 h 142"/>
                      <a:gd name="T26" fmla="*/ 24 w 126"/>
                      <a:gd name="T27" fmla="*/ 40 h 142"/>
                      <a:gd name="T28" fmla="*/ 33 w 126"/>
                      <a:gd name="T29" fmla="*/ 43 h 142"/>
                      <a:gd name="T30" fmla="*/ 36 w 126"/>
                      <a:gd name="T31" fmla="*/ 34 h 142"/>
                      <a:gd name="T32" fmla="*/ 21 w 126"/>
                      <a:gd name="T33" fmla="*/ 37 h 142"/>
                      <a:gd name="T34" fmla="*/ 18 w 126"/>
                      <a:gd name="T35" fmla="*/ 43 h 142"/>
                      <a:gd name="T36" fmla="*/ 21 w 126"/>
                      <a:gd name="T37" fmla="*/ 55 h 142"/>
                      <a:gd name="T38" fmla="*/ 54 w 126"/>
                      <a:gd name="T39" fmla="*/ 40 h 142"/>
                      <a:gd name="T40" fmla="*/ 87 w 126"/>
                      <a:gd name="T41" fmla="*/ 43 h 142"/>
                      <a:gd name="T42" fmla="*/ 69 w 126"/>
                      <a:gd name="T43" fmla="*/ 49 h 142"/>
                      <a:gd name="T44" fmla="*/ 54 w 126"/>
                      <a:gd name="T45" fmla="*/ 76 h 142"/>
                      <a:gd name="T46" fmla="*/ 60 w 126"/>
                      <a:gd name="T47" fmla="*/ 67 h 142"/>
                      <a:gd name="T48" fmla="*/ 51 w 126"/>
                      <a:gd name="T49" fmla="*/ 76 h 142"/>
                      <a:gd name="T50" fmla="*/ 48 w 126"/>
                      <a:gd name="T51" fmla="*/ 85 h 142"/>
                      <a:gd name="T52" fmla="*/ 90 w 126"/>
                      <a:gd name="T53" fmla="*/ 61 h 142"/>
                      <a:gd name="T54" fmla="*/ 126 w 126"/>
                      <a:gd name="T55" fmla="*/ 52 h 142"/>
                      <a:gd name="T56" fmla="*/ 102 w 126"/>
                      <a:gd name="T57" fmla="*/ 73 h 142"/>
                      <a:gd name="T58" fmla="*/ 90 w 126"/>
                      <a:gd name="T59" fmla="*/ 100 h 142"/>
                      <a:gd name="T60" fmla="*/ 84 w 126"/>
                      <a:gd name="T61" fmla="*/ 91 h 142"/>
                      <a:gd name="T62" fmla="*/ 81 w 126"/>
                      <a:gd name="T63" fmla="*/ 100 h 142"/>
                      <a:gd name="T64" fmla="*/ 90 w 126"/>
                      <a:gd name="T65" fmla="*/ 118 h 142"/>
                      <a:gd name="T66" fmla="*/ 93 w 126"/>
                      <a:gd name="T67" fmla="*/ 109 h 1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126" h="142">
                        <a:moveTo>
                          <a:pt x="18" y="10"/>
                        </a:moveTo>
                        <a:cubicBezTo>
                          <a:pt x="15" y="11"/>
                          <a:pt x="9" y="10"/>
                          <a:pt x="9" y="13"/>
                        </a:cubicBezTo>
                        <a:cubicBezTo>
                          <a:pt x="9" y="17"/>
                          <a:pt x="15" y="20"/>
                          <a:pt x="18" y="19"/>
                        </a:cubicBezTo>
                        <a:cubicBezTo>
                          <a:pt x="21" y="18"/>
                          <a:pt x="24" y="12"/>
                          <a:pt x="21" y="10"/>
                        </a:cubicBezTo>
                        <a:cubicBezTo>
                          <a:pt x="18" y="8"/>
                          <a:pt x="13" y="12"/>
                          <a:pt x="9" y="13"/>
                        </a:cubicBezTo>
                        <a:cubicBezTo>
                          <a:pt x="9" y="13"/>
                          <a:pt x="3" y="15"/>
                          <a:pt x="0" y="16"/>
                        </a:cubicBezTo>
                        <a:cubicBezTo>
                          <a:pt x="17" y="28"/>
                          <a:pt x="37" y="7"/>
                          <a:pt x="6" y="13"/>
                        </a:cubicBezTo>
                        <a:cubicBezTo>
                          <a:pt x="22" y="18"/>
                          <a:pt x="33" y="23"/>
                          <a:pt x="27" y="1"/>
                        </a:cubicBezTo>
                        <a:cubicBezTo>
                          <a:pt x="23" y="2"/>
                          <a:pt x="17" y="0"/>
                          <a:pt x="15" y="4"/>
                        </a:cubicBezTo>
                        <a:cubicBezTo>
                          <a:pt x="14" y="7"/>
                          <a:pt x="21" y="7"/>
                          <a:pt x="24" y="7"/>
                        </a:cubicBezTo>
                        <a:cubicBezTo>
                          <a:pt x="37" y="9"/>
                          <a:pt x="50" y="9"/>
                          <a:pt x="63" y="10"/>
                        </a:cubicBezTo>
                        <a:cubicBezTo>
                          <a:pt x="64" y="13"/>
                          <a:pt x="63" y="17"/>
                          <a:pt x="66" y="19"/>
                        </a:cubicBezTo>
                        <a:cubicBezTo>
                          <a:pt x="71" y="23"/>
                          <a:pt x="84" y="25"/>
                          <a:pt x="84" y="25"/>
                        </a:cubicBezTo>
                        <a:cubicBezTo>
                          <a:pt x="98" y="47"/>
                          <a:pt x="37" y="39"/>
                          <a:pt x="24" y="40"/>
                        </a:cubicBezTo>
                        <a:cubicBezTo>
                          <a:pt x="27" y="41"/>
                          <a:pt x="30" y="44"/>
                          <a:pt x="33" y="43"/>
                        </a:cubicBezTo>
                        <a:cubicBezTo>
                          <a:pt x="36" y="42"/>
                          <a:pt x="39" y="35"/>
                          <a:pt x="36" y="34"/>
                        </a:cubicBezTo>
                        <a:cubicBezTo>
                          <a:pt x="31" y="32"/>
                          <a:pt x="26" y="36"/>
                          <a:pt x="21" y="37"/>
                        </a:cubicBezTo>
                        <a:cubicBezTo>
                          <a:pt x="28" y="64"/>
                          <a:pt x="38" y="36"/>
                          <a:pt x="18" y="43"/>
                        </a:cubicBezTo>
                        <a:cubicBezTo>
                          <a:pt x="19" y="47"/>
                          <a:pt x="17" y="53"/>
                          <a:pt x="21" y="55"/>
                        </a:cubicBezTo>
                        <a:cubicBezTo>
                          <a:pt x="32" y="60"/>
                          <a:pt x="54" y="40"/>
                          <a:pt x="54" y="40"/>
                        </a:cubicBezTo>
                        <a:cubicBezTo>
                          <a:pt x="65" y="41"/>
                          <a:pt x="78" y="37"/>
                          <a:pt x="87" y="43"/>
                        </a:cubicBezTo>
                        <a:cubicBezTo>
                          <a:pt x="92" y="46"/>
                          <a:pt x="69" y="49"/>
                          <a:pt x="69" y="49"/>
                        </a:cubicBezTo>
                        <a:cubicBezTo>
                          <a:pt x="62" y="71"/>
                          <a:pt x="67" y="63"/>
                          <a:pt x="54" y="76"/>
                        </a:cubicBezTo>
                        <a:cubicBezTo>
                          <a:pt x="51" y="79"/>
                          <a:pt x="63" y="64"/>
                          <a:pt x="60" y="67"/>
                        </a:cubicBezTo>
                        <a:cubicBezTo>
                          <a:pt x="57" y="70"/>
                          <a:pt x="54" y="73"/>
                          <a:pt x="51" y="76"/>
                        </a:cubicBezTo>
                        <a:cubicBezTo>
                          <a:pt x="50" y="79"/>
                          <a:pt x="46" y="87"/>
                          <a:pt x="48" y="85"/>
                        </a:cubicBezTo>
                        <a:cubicBezTo>
                          <a:pt x="74" y="59"/>
                          <a:pt x="43" y="68"/>
                          <a:pt x="90" y="61"/>
                        </a:cubicBezTo>
                        <a:cubicBezTo>
                          <a:pt x="96" y="39"/>
                          <a:pt x="108" y="48"/>
                          <a:pt x="126" y="52"/>
                        </a:cubicBezTo>
                        <a:cubicBezTo>
                          <a:pt x="119" y="63"/>
                          <a:pt x="111" y="64"/>
                          <a:pt x="102" y="73"/>
                        </a:cubicBezTo>
                        <a:cubicBezTo>
                          <a:pt x="99" y="83"/>
                          <a:pt x="93" y="90"/>
                          <a:pt x="90" y="100"/>
                        </a:cubicBezTo>
                        <a:cubicBezTo>
                          <a:pt x="84" y="142"/>
                          <a:pt x="90" y="112"/>
                          <a:pt x="84" y="91"/>
                        </a:cubicBezTo>
                        <a:cubicBezTo>
                          <a:pt x="83" y="88"/>
                          <a:pt x="82" y="97"/>
                          <a:pt x="81" y="100"/>
                        </a:cubicBezTo>
                        <a:cubicBezTo>
                          <a:pt x="82" y="102"/>
                          <a:pt x="86" y="118"/>
                          <a:pt x="90" y="118"/>
                        </a:cubicBezTo>
                        <a:cubicBezTo>
                          <a:pt x="93" y="118"/>
                          <a:pt x="96" y="109"/>
                          <a:pt x="93" y="109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8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</p:grpSp>
            <p:grpSp>
              <p:nvGrpSpPr>
                <p:cNvPr id="472" name="Group 128">
                  <a:extLst>
                    <a:ext uri="{FF2B5EF4-FFF2-40B4-BE49-F238E27FC236}">
                      <a16:creationId xmlns:a16="http://schemas.microsoft.com/office/drawing/2014/main" id="{608EFA3A-354A-436D-AFE6-16351F2CB7C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8" y="6652"/>
                  <a:ext cx="330" cy="387"/>
                  <a:chOff x="5868" y="4424"/>
                  <a:chExt cx="345" cy="449"/>
                </a:xfrm>
              </p:grpSpPr>
              <p:sp>
                <p:nvSpPr>
                  <p:cNvPr id="482" name="Freeform 129">
                    <a:extLst>
                      <a:ext uri="{FF2B5EF4-FFF2-40B4-BE49-F238E27FC236}">
                        <a16:creationId xmlns:a16="http://schemas.microsoft.com/office/drawing/2014/main" id="{695C40DF-2BF2-4071-85C4-DF92FCA4CE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40" y="4449"/>
                    <a:ext cx="273" cy="424"/>
                  </a:xfrm>
                  <a:custGeom>
                    <a:avLst/>
                    <a:gdLst>
                      <a:gd name="T0" fmla="*/ 273 w 273"/>
                      <a:gd name="T1" fmla="*/ 303 h 424"/>
                      <a:gd name="T2" fmla="*/ 189 w 273"/>
                      <a:gd name="T3" fmla="*/ 300 h 424"/>
                      <a:gd name="T4" fmla="*/ 63 w 273"/>
                      <a:gd name="T5" fmla="*/ 390 h 424"/>
                      <a:gd name="T6" fmla="*/ 54 w 273"/>
                      <a:gd name="T7" fmla="*/ 408 h 424"/>
                      <a:gd name="T8" fmla="*/ 9 w 273"/>
                      <a:gd name="T9" fmla="*/ 297 h 424"/>
                      <a:gd name="T10" fmla="*/ 45 w 273"/>
                      <a:gd name="T11" fmla="*/ 411 h 424"/>
                      <a:gd name="T12" fmla="*/ 57 w 273"/>
                      <a:gd name="T13" fmla="*/ 339 h 424"/>
                      <a:gd name="T14" fmla="*/ 54 w 273"/>
                      <a:gd name="T15" fmla="*/ 252 h 424"/>
                      <a:gd name="T16" fmla="*/ 42 w 273"/>
                      <a:gd name="T17" fmla="*/ 219 h 424"/>
                      <a:gd name="T18" fmla="*/ 54 w 273"/>
                      <a:gd name="T19" fmla="*/ 351 h 424"/>
                      <a:gd name="T20" fmla="*/ 54 w 273"/>
                      <a:gd name="T21" fmla="*/ 414 h 424"/>
                      <a:gd name="T22" fmla="*/ 78 w 273"/>
                      <a:gd name="T23" fmla="*/ 291 h 424"/>
                      <a:gd name="T24" fmla="*/ 87 w 273"/>
                      <a:gd name="T25" fmla="*/ 129 h 424"/>
                      <a:gd name="T26" fmla="*/ 51 w 273"/>
                      <a:gd name="T27" fmla="*/ 42 h 424"/>
                      <a:gd name="T28" fmla="*/ 0 w 273"/>
                      <a:gd name="T29" fmla="*/ 0 h 4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273" h="424">
                        <a:moveTo>
                          <a:pt x="273" y="303"/>
                        </a:moveTo>
                        <a:cubicBezTo>
                          <a:pt x="248" y="294"/>
                          <a:pt x="224" y="286"/>
                          <a:pt x="189" y="300"/>
                        </a:cubicBezTo>
                        <a:cubicBezTo>
                          <a:pt x="154" y="314"/>
                          <a:pt x="85" y="372"/>
                          <a:pt x="63" y="390"/>
                        </a:cubicBezTo>
                        <a:cubicBezTo>
                          <a:pt x="41" y="408"/>
                          <a:pt x="63" y="423"/>
                          <a:pt x="54" y="408"/>
                        </a:cubicBezTo>
                        <a:cubicBezTo>
                          <a:pt x="45" y="393"/>
                          <a:pt x="10" y="297"/>
                          <a:pt x="9" y="297"/>
                        </a:cubicBezTo>
                        <a:cubicBezTo>
                          <a:pt x="8" y="297"/>
                          <a:pt x="37" y="404"/>
                          <a:pt x="45" y="411"/>
                        </a:cubicBezTo>
                        <a:cubicBezTo>
                          <a:pt x="53" y="418"/>
                          <a:pt x="56" y="365"/>
                          <a:pt x="57" y="339"/>
                        </a:cubicBezTo>
                        <a:cubicBezTo>
                          <a:pt x="58" y="313"/>
                          <a:pt x="56" y="272"/>
                          <a:pt x="54" y="252"/>
                        </a:cubicBezTo>
                        <a:cubicBezTo>
                          <a:pt x="52" y="232"/>
                          <a:pt x="42" y="203"/>
                          <a:pt x="42" y="219"/>
                        </a:cubicBezTo>
                        <a:cubicBezTo>
                          <a:pt x="42" y="235"/>
                          <a:pt x="52" y="319"/>
                          <a:pt x="54" y="351"/>
                        </a:cubicBezTo>
                        <a:cubicBezTo>
                          <a:pt x="56" y="383"/>
                          <a:pt x="50" y="424"/>
                          <a:pt x="54" y="414"/>
                        </a:cubicBezTo>
                        <a:cubicBezTo>
                          <a:pt x="58" y="404"/>
                          <a:pt x="73" y="338"/>
                          <a:pt x="78" y="291"/>
                        </a:cubicBezTo>
                        <a:cubicBezTo>
                          <a:pt x="83" y="244"/>
                          <a:pt x="91" y="170"/>
                          <a:pt x="87" y="129"/>
                        </a:cubicBezTo>
                        <a:cubicBezTo>
                          <a:pt x="83" y="88"/>
                          <a:pt x="65" y="63"/>
                          <a:pt x="51" y="42"/>
                        </a:cubicBezTo>
                        <a:cubicBezTo>
                          <a:pt x="37" y="21"/>
                          <a:pt x="18" y="10"/>
                          <a:pt x="0" y="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339966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483" name="Freeform 130">
                    <a:extLst>
                      <a:ext uri="{FF2B5EF4-FFF2-40B4-BE49-F238E27FC236}">
                        <a16:creationId xmlns:a16="http://schemas.microsoft.com/office/drawing/2014/main" id="{3D5E442B-91C5-4C82-87E3-1F4AC65969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721879">
                    <a:off x="5868" y="4424"/>
                    <a:ext cx="126" cy="142"/>
                  </a:xfrm>
                  <a:custGeom>
                    <a:avLst/>
                    <a:gdLst>
                      <a:gd name="T0" fmla="*/ 18 w 126"/>
                      <a:gd name="T1" fmla="*/ 10 h 142"/>
                      <a:gd name="T2" fmla="*/ 9 w 126"/>
                      <a:gd name="T3" fmla="*/ 13 h 142"/>
                      <a:gd name="T4" fmla="*/ 18 w 126"/>
                      <a:gd name="T5" fmla="*/ 19 h 142"/>
                      <a:gd name="T6" fmla="*/ 21 w 126"/>
                      <a:gd name="T7" fmla="*/ 10 h 142"/>
                      <a:gd name="T8" fmla="*/ 9 w 126"/>
                      <a:gd name="T9" fmla="*/ 13 h 142"/>
                      <a:gd name="T10" fmla="*/ 0 w 126"/>
                      <a:gd name="T11" fmla="*/ 16 h 142"/>
                      <a:gd name="T12" fmla="*/ 6 w 126"/>
                      <a:gd name="T13" fmla="*/ 13 h 142"/>
                      <a:gd name="T14" fmla="*/ 27 w 126"/>
                      <a:gd name="T15" fmla="*/ 1 h 142"/>
                      <a:gd name="T16" fmla="*/ 15 w 126"/>
                      <a:gd name="T17" fmla="*/ 4 h 142"/>
                      <a:gd name="T18" fmla="*/ 24 w 126"/>
                      <a:gd name="T19" fmla="*/ 7 h 142"/>
                      <a:gd name="T20" fmla="*/ 63 w 126"/>
                      <a:gd name="T21" fmla="*/ 10 h 142"/>
                      <a:gd name="T22" fmla="*/ 66 w 126"/>
                      <a:gd name="T23" fmla="*/ 19 h 142"/>
                      <a:gd name="T24" fmla="*/ 84 w 126"/>
                      <a:gd name="T25" fmla="*/ 25 h 142"/>
                      <a:gd name="T26" fmla="*/ 24 w 126"/>
                      <a:gd name="T27" fmla="*/ 40 h 142"/>
                      <a:gd name="T28" fmla="*/ 33 w 126"/>
                      <a:gd name="T29" fmla="*/ 43 h 142"/>
                      <a:gd name="T30" fmla="*/ 36 w 126"/>
                      <a:gd name="T31" fmla="*/ 34 h 142"/>
                      <a:gd name="T32" fmla="*/ 21 w 126"/>
                      <a:gd name="T33" fmla="*/ 37 h 142"/>
                      <a:gd name="T34" fmla="*/ 18 w 126"/>
                      <a:gd name="T35" fmla="*/ 43 h 142"/>
                      <a:gd name="T36" fmla="*/ 21 w 126"/>
                      <a:gd name="T37" fmla="*/ 55 h 142"/>
                      <a:gd name="T38" fmla="*/ 54 w 126"/>
                      <a:gd name="T39" fmla="*/ 40 h 142"/>
                      <a:gd name="T40" fmla="*/ 87 w 126"/>
                      <a:gd name="T41" fmla="*/ 43 h 142"/>
                      <a:gd name="T42" fmla="*/ 69 w 126"/>
                      <a:gd name="T43" fmla="*/ 49 h 142"/>
                      <a:gd name="T44" fmla="*/ 54 w 126"/>
                      <a:gd name="T45" fmla="*/ 76 h 142"/>
                      <a:gd name="T46" fmla="*/ 60 w 126"/>
                      <a:gd name="T47" fmla="*/ 67 h 142"/>
                      <a:gd name="T48" fmla="*/ 51 w 126"/>
                      <a:gd name="T49" fmla="*/ 76 h 142"/>
                      <a:gd name="T50" fmla="*/ 48 w 126"/>
                      <a:gd name="T51" fmla="*/ 85 h 142"/>
                      <a:gd name="T52" fmla="*/ 90 w 126"/>
                      <a:gd name="T53" fmla="*/ 61 h 142"/>
                      <a:gd name="T54" fmla="*/ 126 w 126"/>
                      <a:gd name="T55" fmla="*/ 52 h 142"/>
                      <a:gd name="T56" fmla="*/ 102 w 126"/>
                      <a:gd name="T57" fmla="*/ 73 h 142"/>
                      <a:gd name="T58" fmla="*/ 90 w 126"/>
                      <a:gd name="T59" fmla="*/ 100 h 142"/>
                      <a:gd name="T60" fmla="*/ 84 w 126"/>
                      <a:gd name="T61" fmla="*/ 91 h 142"/>
                      <a:gd name="T62" fmla="*/ 81 w 126"/>
                      <a:gd name="T63" fmla="*/ 100 h 142"/>
                      <a:gd name="T64" fmla="*/ 90 w 126"/>
                      <a:gd name="T65" fmla="*/ 118 h 142"/>
                      <a:gd name="T66" fmla="*/ 93 w 126"/>
                      <a:gd name="T67" fmla="*/ 109 h 1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126" h="142">
                        <a:moveTo>
                          <a:pt x="18" y="10"/>
                        </a:moveTo>
                        <a:cubicBezTo>
                          <a:pt x="15" y="11"/>
                          <a:pt x="9" y="10"/>
                          <a:pt x="9" y="13"/>
                        </a:cubicBezTo>
                        <a:cubicBezTo>
                          <a:pt x="9" y="17"/>
                          <a:pt x="15" y="20"/>
                          <a:pt x="18" y="19"/>
                        </a:cubicBezTo>
                        <a:cubicBezTo>
                          <a:pt x="21" y="18"/>
                          <a:pt x="24" y="12"/>
                          <a:pt x="21" y="10"/>
                        </a:cubicBezTo>
                        <a:cubicBezTo>
                          <a:pt x="18" y="8"/>
                          <a:pt x="13" y="12"/>
                          <a:pt x="9" y="13"/>
                        </a:cubicBezTo>
                        <a:cubicBezTo>
                          <a:pt x="9" y="13"/>
                          <a:pt x="3" y="15"/>
                          <a:pt x="0" y="16"/>
                        </a:cubicBezTo>
                        <a:cubicBezTo>
                          <a:pt x="17" y="28"/>
                          <a:pt x="37" y="7"/>
                          <a:pt x="6" y="13"/>
                        </a:cubicBezTo>
                        <a:cubicBezTo>
                          <a:pt x="22" y="18"/>
                          <a:pt x="33" y="23"/>
                          <a:pt x="27" y="1"/>
                        </a:cubicBezTo>
                        <a:cubicBezTo>
                          <a:pt x="23" y="2"/>
                          <a:pt x="17" y="0"/>
                          <a:pt x="15" y="4"/>
                        </a:cubicBezTo>
                        <a:cubicBezTo>
                          <a:pt x="14" y="7"/>
                          <a:pt x="21" y="7"/>
                          <a:pt x="24" y="7"/>
                        </a:cubicBezTo>
                        <a:cubicBezTo>
                          <a:pt x="37" y="9"/>
                          <a:pt x="50" y="9"/>
                          <a:pt x="63" y="10"/>
                        </a:cubicBezTo>
                        <a:cubicBezTo>
                          <a:pt x="64" y="13"/>
                          <a:pt x="63" y="17"/>
                          <a:pt x="66" y="19"/>
                        </a:cubicBezTo>
                        <a:cubicBezTo>
                          <a:pt x="71" y="23"/>
                          <a:pt x="84" y="25"/>
                          <a:pt x="84" y="25"/>
                        </a:cubicBezTo>
                        <a:cubicBezTo>
                          <a:pt x="98" y="47"/>
                          <a:pt x="37" y="39"/>
                          <a:pt x="24" y="40"/>
                        </a:cubicBezTo>
                        <a:cubicBezTo>
                          <a:pt x="27" y="41"/>
                          <a:pt x="30" y="44"/>
                          <a:pt x="33" y="43"/>
                        </a:cubicBezTo>
                        <a:cubicBezTo>
                          <a:pt x="36" y="42"/>
                          <a:pt x="39" y="35"/>
                          <a:pt x="36" y="34"/>
                        </a:cubicBezTo>
                        <a:cubicBezTo>
                          <a:pt x="31" y="32"/>
                          <a:pt x="26" y="36"/>
                          <a:pt x="21" y="37"/>
                        </a:cubicBezTo>
                        <a:cubicBezTo>
                          <a:pt x="28" y="64"/>
                          <a:pt x="38" y="36"/>
                          <a:pt x="18" y="43"/>
                        </a:cubicBezTo>
                        <a:cubicBezTo>
                          <a:pt x="19" y="47"/>
                          <a:pt x="17" y="53"/>
                          <a:pt x="21" y="55"/>
                        </a:cubicBezTo>
                        <a:cubicBezTo>
                          <a:pt x="32" y="60"/>
                          <a:pt x="54" y="40"/>
                          <a:pt x="54" y="40"/>
                        </a:cubicBezTo>
                        <a:cubicBezTo>
                          <a:pt x="65" y="41"/>
                          <a:pt x="78" y="37"/>
                          <a:pt x="87" y="43"/>
                        </a:cubicBezTo>
                        <a:cubicBezTo>
                          <a:pt x="92" y="46"/>
                          <a:pt x="69" y="49"/>
                          <a:pt x="69" y="49"/>
                        </a:cubicBezTo>
                        <a:cubicBezTo>
                          <a:pt x="62" y="71"/>
                          <a:pt x="67" y="63"/>
                          <a:pt x="54" y="76"/>
                        </a:cubicBezTo>
                        <a:cubicBezTo>
                          <a:pt x="51" y="79"/>
                          <a:pt x="63" y="64"/>
                          <a:pt x="60" y="67"/>
                        </a:cubicBezTo>
                        <a:cubicBezTo>
                          <a:pt x="57" y="70"/>
                          <a:pt x="54" y="73"/>
                          <a:pt x="51" y="76"/>
                        </a:cubicBezTo>
                        <a:cubicBezTo>
                          <a:pt x="50" y="79"/>
                          <a:pt x="46" y="87"/>
                          <a:pt x="48" y="85"/>
                        </a:cubicBezTo>
                        <a:cubicBezTo>
                          <a:pt x="74" y="59"/>
                          <a:pt x="43" y="68"/>
                          <a:pt x="90" y="61"/>
                        </a:cubicBezTo>
                        <a:cubicBezTo>
                          <a:pt x="96" y="39"/>
                          <a:pt x="108" y="48"/>
                          <a:pt x="126" y="52"/>
                        </a:cubicBezTo>
                        <a:cubicBezTo>
                          <a:pt x="119" y="63"/>
                          <a:pt x="111" y="64"/>
                          <a:pt x="102" y="73"/>
                        </a:cubicBezTo>
                        <a:cubicBezTo>
                          <a:pt x="99" y="83"/>
                          <a:pt x="93" y="90"/>
                          <a:pt x="90" y="100"/>
                        </a:cubicBezTo>
                        <a:cubicBezTo>
                          <a:pt x="84" y="142"/>
                          <a:pt x="90" y="112"/>
                          <a:pt x="84" y="91"/>
                        </a:cubicBezTo>
                        <a:cubicBezTo>
                          <a:pt x="83" y="88"/>
                          <a:pt x="82" y="97"/>
                          <a:pt x="81" y="100"/>
                        </a:cubicBezTo>
                        <a:cubicBezTo>
                          <a:pt x="82" y="102"/>
                          <a:pt x="86" y="118"/>
                          <a:pt x="90" y="118"/>
                        </a:cubicBezTo>
                        <a:cubicBezTo>
                          <a:pt x="93" y="118"/>
                          <a:pt x="96" y="109"/>
                          <a:pt x="93" y="109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8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</p:grpSp>
            <p:grpSp>
              <p:nvGrpSpPr>
                <p:cNvPr id="473" name="Group 131">
                  <a:extLst>
                    <a:ext uri="{FF2B5EF4-FFF2-40B4-BE49-F238E27FC236}">
                      <a16:creationId xmlns:a16="http://schemas.microsoft.com/office/drawing/2014/main" id="{3E61EB30-4C80-4210-8BF0-8EA43D99DAC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473" y="6716"/>
                  <a:ext cx="345" cy="449"/>
                  <a:chOff x="5868" y="4424"/>
                  <a:chExt cx="345" cy="449"/>
                </a:xfrm>
              </p:grpSpPr>
              <p:sp>
                <p:nvSpPr>
                  <p:cNvPr id="480" name="Freeform 132">
                    <a:extLst>
                      <a:ext uri="{FF2B5EF4-FFF2-40B4-BE49-F238E27FC236}">
                        <a16:creationId xmlns:a16="http://schemas.microsoft.com/office/drawing/2014/main" id="{07F5219F-E17C-431E-957F-8ADA71B03D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40" y="4449"/>
                    <a:ext cx="273" cy="424"/>
                  </a:xfrm>
                  <a:custGeom>
                    <a:avLst/>
                    <a:gdLst>
                      <a:gd name="T0" fmla="*/ 273 w 273"/>
                      <a:gd name="T1" fmla="*/ 303 h 424"/>
                      <a:gd name="T2" fmla="*/ 189 w 273"/>
                      <a:gd name="T3" fmla="*/ 300 h 424"/>
                      <a:gd name="T4" fmla="*/ 63 w 273"/>
                      <a:gd name="T5" fmla="*/ 390 h 424"/>
                      <a:gd name="T6" fmla="*/ 54 w 273"/>
                      <a:gd name="T7" fmla="*/ 408 h 424"/>
                      <a:gd name="T8" fmla="*/ 9 w 273"/>
                      <a:gd name="T9" fmla="*/ 297 h 424"/>
                      <a:gd name="T10" fmla="*/ 45 w 273"/>
                      <a:gd name="T11" fmla="*/ 411 h 424"/>
                      <a:gd name="T12" fmla="*/ 57 w 273"/>
                      <a:gd name="T13" fmla="*/ 339 h 424"/>
                      <a:gd name="T14" fmla="*/ 54 w 273"/>
                      <a:gd name="T15" fmla="*/ 252 h 424"/>
                      <a:gd name="T16" fmla="*/ 42 w 273"/>
                      <a:gd name="T17" fmla="*/ 219 h 424"/>
                      <a:gd name="T18" fmla="*/ 54 w 273"/>
                      <a:gd name="T19" fmla="*/ 351 h 424"/>
                      <a:gd name="T20" fmla="*/ 54 w 273"/>
                      <a:gd name="T21" fmla="*/ 414 h 424"/>
                      <a:gd name="T22" fmla="*/ 78 w 273"/>
                      <a:gd name="T23" fmla="*/ 291 h 424"/>
                      <a:gd name="T24" fmla="*/ 87 w 273"/>
                      <a:gd name="T25" fmla="*/ 129 h 424"/>
                      <a:gd name="T26" fmla="*/ 51 w 273"/>
                      <a:gd name="T27" fmla="*/ 42 h 424"/>
                      <a:gd name="T28" fmla="*/ 0 w 273"/>
                      <a:gd name="T29" fmla="*/ 0 h 4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273" h="424">
                        <a:moveTo>
                          <a:pt x="273" y="303"/>
                        </a:moveTo>
                        <a:cubicBezTo>
                          <a:pt x="248" y="294"/>
                          <a:pt x="224" y="286"/>
                          <a:pt x="189" y="300"/>
                        </a:cubicBezTo>
                        <a:cubicBezTo>
                          <a:pt x="154" y="314"/>
                          <a:pt x="85" y="372"/>
                          <a:pt x="63" y="390"/>
                        </a:cubicBezTo>
                        <a:cubicBezTo>
                          <a:pt x="41" y="408"/>
                          <a:pt x="63" y="423"/>
                          <a:pt x="54" y="408"/>
                        </a:cubicBezTo>
                        <a:cubicBezTo>
                          <a:pt x="45" y="393"/>
                          <a:pt x="10" y="297"/>
                          <a:pt x="9" y="297"/>
                        </a:cubicBezTo>
                        <a:cubicBezTo>
                          <a:pt x="8" y="297"/>
                          <a:pt x="37" y="404"/>
                          <a:pt x="45" y="411"/>
                        </a:cubicBezTo>
                        <a:cubicBezTo>
                          <a:pt x="53" y="418"/>
                          <a:pt x="56" y="365"/>
                          <a:pt x="57" y="339"/>
                        </a:cubicBezTo>
                        <a:cubicBezTo>
                          <a:pt x="58" y="313"/>
                          <a:pt x="56" y="272"/>
                          <a:pt x="54" y="252"/>
                        </a:cubicBezTo>
                        <a:cubicBezTo>
                          <a:pt x="52" y="232"/>
                          <a:pt x="42" y="203"/>
                          <a:pt x="42" y="219"/>
                        </a:cubicBezTo>
                        <a:cubicBezTo>
                          <a:pt x="42" y="235"/>
                          <a:pt x="52" y="319"/>
                          <a:pt x="54" y="351"/>
                        </a:cubicBezTo>
                        <a:cubicBezTo>
                          <a:pt x="56" y="383"/>
                          <a:pt x="50" y="424"/>
                          <a:pt x="54" y="414"/>
                        </a:cubicBezTo>
                        <a:cubicBezTo>
                          <a:pt x="58" y="404"/>
                          <a:pt x="73" y="338"/>
                          <a:pt x="78" y="291"/>
                        </a:cubicBezTo>
                        <a:cubicBezTo>
                          <a:pt x="83" y="244"/>
                          <a:pt x="91" y="170"/>
                          <a:pt x="87" y="129"/>
                        </a:cubicBezTo>
                        <a:cubicBezTo>
                          <a:pt x="83" y="88"/>
                          <a:pt x="65" y="63"/>
                          <a:pt x="51" y="42"/>
                        </a:cubicBezTo>
                        <a:cubicBezTo>
                          <a:pt x="37" y="21"/>
                          <a:pt x="18" y="10"/>
                          <a:pt x="0" y="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339966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481" name="Freeform 133">
                    <a:extLst>
                      <a:ext uri="{FF2B5EF4-FFF2-40B4-BE49-F238E27FC236}">
                        <a16:creationId xmlns:a16="http://schemas.microsoft.com/office/drawing/2014/main" id="{6AC6689E-984B-4912-B112-2CDD7293B8E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721879">
                    <a:off x="5868" y="4424"/>
                    <a:ext cx="126" cy="142"/>
                  </a:xfrm>
                  <a:custGeom>
                    <a:avLst/>
                    <a:gdLst>
                      <a:gd name="T0" fmla="*/ 18 w 126"/>
                      <a:gd name="T1" fmla="*/ 10 h 142"/>
                      <a:gd name="T2" fmla="*/ 9 w 126"/>
                      <a:gd name="T3" fmla="*/ 13 h 142"/>
                      <a:gd name="T4" fmla="*/ 18 w 126"/>
                      <a:gd name="T5" fmla="*/ 19 h 142"/>
                      <a:gd name="T6" fmla="*/ 21 w 126"/>
                      <a:gd name="T7" fmla="*/ 10 h 142"/>
                      <a:gd name="T8" fmla="*/ 9 w 126"/>
                      <a:gd name="T9" fmla="*/ 13 h 142"/>
                      <a:gd name="T10" fmla="*/ 0 w 126"/>
                      <a:gd name="T11" fmla="*/ 16 h 142"/>
                      <a:gd name="T12" fmla="*/ 6 w 126"/>
                      <a:gd name="T13" fmla="*/ 13 h 142"/>
                      <a:gd name="T14" fmla="*/ 27 w 126"/>
                      <a:gd name="T15" fmla="*/ 1 h 142"/>
                      <a:gd name="T16" fmla="*/ 15 w 126"/>
                      <a:gd name="T17" fmla="*/ 4 h 142"/>
                      <a:gd name="T18" fmla="*/ 24 w 126"/>
                      <a:gd name="T19" fmla="*/ 7 h 142"/>
                      <a:gd name="T20" fmla="*/ 63 w 126"/>
                      <a:gd name="T21" fmla="*/ 10 h 142"/>
                      <a:gd name="T22" fmla="*/ 66 w 126"/>
                      <a:gd name="T23" fmla="*/ 19 h 142"/>
                      <a:gd name="T24" fmla="*/ 84 w 126"/>
                      <a:gd name="T25" fmla="*/ 25 h 142"/>
                      <a:gd name="T26" fmla="*/ 24 w 126"/>
                      <a:gd name="T27" fmla="*/ 40 h 142"/>
                      <a:gd name="T28" fmla="*/ 33 w 126"/>
                      <a:gd name="T29" fmla="*/ 43 h 142"/>
                      <a:gd name="T30" fmla="*/ 36 w 126"/>
                      <a:gd name="T31" fmla="*/ 34 h 142"/>
                      <a:gd name="T32" fmla="*/ 21 w 126"/>
                      <a:gd name="T33" fmla="*/ 37 h 142"/>
                      <a:gd name="T34" fmla="*/ 18 w 126"/>
                      <a:gd name="T35" fmla="*/ 43 h 142"/>
                      <a:gd name="T36" fmla="*/ 21 w 126"/>
                      <a:gd name="T37" fmla="*/ 55 h 142"/>
                      <a:gd name="T38" fmla="*/ 54 w 126"/>
                      <a:gd name="T39" fmla="*/ 40 h 142"/>
                      <a:gd name="T40" fmla="*/ 87 w 126"/>
                      <a:gd name="T41" fmla="*/ 43 h 142"/>
                      <a:gd name="T42" fmla="*/ 69 w 126"/>
                      <a:gd name="T43" fmla="*/ 49 h 142"/>
                      <a:gd name="T44" fmla="*/ 54 w 126"/>
                      <a:gd name="T45" fmla="*/ 76 h 142"/>
                      <a:gd name="T46" fmla="*/ 60 w 126"/>
                      <a:gd name="T47" fmla="*/ 67 h 142"/>
                      <a:gd name="T48" fmla="*/ 51 w 126"/>
                      <a:gd name="T49" fmla="*/ 76 h 142"/>
                      <a:gd name="T50" fmla="*/ 48 w 126"/>
                      <a:gd name="T51" fmla="*/ 85 h 142"/>
                      <a:gd name="T52" fmla="*/ 90 w 126"/>
                      <a:gd name="T53" fmla="*/ 61 h 142"/>
                      <a:gd name="T54" fmla="*/ 126 w 126"/>
                      <a:gd name="T55" fmla="*/ 52 h 142"/>
                      <a:gd name="T56" fmla="*/ 102 w 126"/>
                      <a:gd name="T57" fmla="*/ 73 h 142"/>
                      <a:gd name="T58" fmla="*/ 90 w 126"/>
                      <a:gd name="T59" fmla="*/ 100 h 142"/>
                      <a:gd name="T60" fmla="*/ 84 w 126"/>
                      <a:gd name="T61" fmla="*/ 91 h 142"/>
                      <a:gd name="T62" fmla="*/ 81 w 126"/>
                      <a:gd name="T63" fmla="*/ 100 h 142"/>
                      <a:gd name="T64" fmla="*/ 90 w 126"/>
                      <a:gd name="T65" fmla="*/ 118 h 142"/>
                      <a:gd name="T66" fmla="*/ 93 w 126"/>
                      <a:gd name="T67" fmla="*/ 109 h 1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126" h="142">
                        <a:moveTo>
                          <a:pt x="18" y="10"/>
                        </a:moveTo>
                        <a:cubicBezTo>
                          <a:pt x="15" y="11"/>
                          <a:pt x="9" y="10"/>
                          <a:pt x="9" y="13"/>
                        </a:cubicBezTo>
                        <a:cubicBezTo>
                          <a:pt x="9" y="17"/>
                          <a:pt x="15" y="20"/>
                          <a:pt x="18" y="19"/>
                        </a:cubicBezTo>
                        <a:cubicBezTo>
                          <a:pt x="21" y="18"/>
                          <a:pt x="24" y="12"/>
                          <a:pt x="21" y="10"/>
                        </a:cubicBezTo>
                        <a:cubicBezTo>
                          <a:pt x="18" y="8"/>
                          <a:pt x="13" y="12"/>
                          <a:pt x="9" y="13"/>
                        </a:cubicBezTo>
                        <a:cubicBezTo>
                          <a:pt x="9" y="13"/>
                          <a:pt x="3" y="15"/>
                          <a:pt x="0" y="16"/>
                        </a:cubicBezTo>
                        <a:cubicBezTo>
                          <a:pt x="17" y="28"/>
                          <a:pt x="37" y="7"/>
                          <a:pt x="6" y="13"/>
                        </a:cubicBezTo>
                        <a:cubicBezTo>
                          <a:pt x="22" y="18"/>
                          <a:pt x="33" y="23"/>
                          <a:pt x="27" y="1"/>
                        </a:cubicBezTo>
                        <a:cubicBezTo>
                          <a:pt x="23" y="2"/>
                          <a:pt x="17" y="0"/>
                          <a:pt x="15" y="4"/>
                        </a:cubicBezTo>
                        <a:cubicBezTo>
                          <a:pt x="14" y="7"/>
                          <a:pt x="21" y="7"/>
                          <a:pt x="24" y="7"/>
                        </a:cubicBezTo>
                        <a:cubicBezTo>
                          <a:pt x="37" y="9"/>
                          <a:pt x="50" y="9"/>
                          <a:pt x="63" y="10"/>
                        </a:cubicBezTo>
                        <a:cubicBezTo>
                          <a:pt x="64" y="13"/>
                          <a:pt x="63" y="17"/>
                          <a:pt x="66" y="19"/>
                        </a:cubicBezTo>
                        <a:cubicBezTo>
                          <a:pt x="71" y="23"/>
                          <a:pt x="84" y="25"/>
                          <a:pt x="84" y="25"/>
                        </a:cubicBezTo>
                        <a:cubicBezTo>
                          <a:pt x="98" y="47"/>
                          <a:pt x="37" y="39"/>
                          <a:pt x="24" y="40"/>
                        </a:cubicBezTo>
                        <a:cubicBezTo>
                          <a:pt x="27" y="41"/>
                          <a:pt x="30" y="44"/>
                          <a:pt x="33" y="43"/>
                        </a:cubicBezTo>
                        <a:cubicBezTo>
                          <a:pt x="36" y="42"/>
                          <a:pt x="39" y="35"/>
                          <a:pt x="36" y="34"/>
                        </a:cubicBezTo>
                        <a:cubicBezTo>
                          <a:pt x="31" y="32"/>
                          <a:pt x="26" y="36"/>
                          <a:pt x="21" y="37"/>
                        </a:cubicBezTo>
                        <a:cubicBezTo>
                          <a:pt x="28" y="64"/>
                          <a:pt x="38" y="36"/>
                          <a:pt x="18" y="43"/>
                        </a:cubicBezTo>
                        <a:cubicBezTo>
                          <a:pt x="19" y="47"/>
                          <a:pt x="17" y="53"/>
                          <a:pt x="21" y="55"/>
                        </a:cubicBezTo>
                        <a:cubicBezTo>
                          <a:pt x="32" y="60"/>
                          <a:pt x="54" y="40"/>
                          <a:pt x="54" y="40"/>
                        </a:cubicBezTo>
                        <a:cubicBezTo>
                          <a:pt x="65" y="41"/>
                          <a:pt x="78" y="37"/>
                          <a:pt x="87" y="43"/>
                        </a:cubicBezTo>
                        <a:cubicBezTo>
                          <a:pt x="92" y="46"/>
                          <a:pt x="69" y="49"/>
                          <a:pt x="69" y="49"/>
                        </a:cubicBezTo>
                        <a:cubicBezTo>
                          <a:pt x="62" y="71"/>
                          <a:pt x="67" y="63"/>
                          <a:pt x="54" y="76"/>
                        </a:cubicBezTo>
                        <a:cubicBezTo>
                          <a:pt x="51" y="79"/>
                          <a:pt x="63" y="64"/>
                          <a:pt x="60" y="67"/>
                        </a:cubicBezTo>
                        <a:cubicBezTo>
                          <a:pt x="57" y="70"/>
                          <a:pt x="54" y="73"/>
                          <a:pt x="51" y="76"/>
                        </a:cubicBezTo>
                        <a:cubicBezTo>
                          <a:pt x="50" y="79"/>
                          <a:pt x="46" y="87"/>
                          <a:pt x="48" y="85"/>
                        </a:cubicBezTo>
                        <a:cubicBezTo>
                          <a:pt x="74" y="59"/>
                          <a:pt x="43" y="68"/>
                          <a:pt x="90" y="61"/>
                        </a:cubicBezTo>
                        <a:cubicBezTo>
                          <a:pt x="96" y="39"/>
                          <a:pt x="108" y="48"/>
                          <a:pt x="126" y="52"/>
                        </a:cubicBezTo>
                        <a:cubicBezTo>
                          <a:pt x="119" y="63"/>
                          <a:pt x="111" y="64"/>
                          <a:pt x="102" y="73"/>
                        </a:cubicBezTo>
                        <a:cubicBezTo>
                          <a:pt x="99" y="83"/>
                          <a:pt x="93" y="90"/>
                          <a:pt x="90" y="100"/>
                        </a:cubicBezTo>
                        <a:cubicBezTo>
                          <a:pt x="84" y="142"/>
                          <a:pt x="90" y="112"/>
                          <a:pt x="84" y="91"/>
                        </a:cubicBezTo>
                        <a:cubicBezTo>
                          <a:pt x="83" y="88"/>
                          <a:pt x="82" y="97"/>
                          <a:pt x="81" y="100"/>
                        </a:cubicBezTo>
                        <a:cubicBezTo>
                          <a:pt x="82" y="102"/>
                          <a:pt x="86" y="118"/>
                          <a:pt x="90" y="118"/>
                        </a:cubicBezTo>
                        <a:cubicBezTo>
                          <a:pt x="93" y="118"/>
                          <a:pt x="96" y="109"/>
                          <a:pt x="93" y="109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8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</p:grpSp>
            <p:grpSp>
              <p:nvGrpSpPr>
                <p:cNvPr id="474" name="Group 134">
                  <a:extLst>
                    <a:ext uri="{FF2B5EF4-FFF2-40B4-BE49-F238E27FC236}">
                      <a16:creationId xmlns:a16="http://schemas.microsoft.com/office/drawing/2014/main" id="{96E6A558-E2CF-4B7C-B560-2BE63074D6D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751729" flipH="1">
                  <a:off x="6490" y="6655"/>
                  <a:ext cx="330" cy="387"/>
                  <a:chOff x="5868" y="4424"/>
                  <a:chExt cx="345" cy="449"/>
                </a:xfrm>
              </p:grpSpPr>
              <p:sp>
                <p:nvSpPr>
                  <p:cNvPr id="478" name="Freeform 135">
                    <a:extLst>
                      <a:ext uri="{FF2B5EF4-FFF2-40B4-BE49-F238E27FC236}">
                        <a16:creationId xmlns:a16="http://schemas.microsoft.com/office/drawing/2014/main" id="{0E62347F-EE00-4B13-BCF1-3A65E27FFB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940" y="4449"/>
                    <a:ext cx="273" cy="424"/>
                  </a:xfrm>
                  <a:custGeom>
                    <a:avLst/>
                    <a:gdLst>
                      <a:gd name="T0" fmla="*/ 273 w 273"/>
                      <a:gd name="T1" fmla="*/ 303 h 424"/>
                      <a:gd name="T2" fmla="*/ 189 w 273"/>
                      <a:gd name="T3" fmla="*/ 300 h 424"/>
                      <a:gd name="T4" fmla="*/ 63 w 273"/>
                      <a:gd name="T5" fmla="*/ 390 h 424"/>
                      <a:gd name="T6" fmla="*/ 54 w 273"/>
                      <a:gd name="T7" fmla="*/ 408 h 424"/>
                      <a:gd name="T8" fmla="*/ 9 w 273"/>
                      <a:gd name="T9" fmla="*/ 297 h 424"/>
                      <a:gd name="T10" fmla="*/ 45 w 273"/>
                      <a:gd name="T11" fmla="*/ 411 h 424"/>
                      <a:gd name="T12" fmla="*/ 57 w 273"/>
                      <a:gd name="T13" fmla="*/ 339 h 424"/>
                      <a:gd name="T14" fmla="*/ 54 w 273"/>
                      <a:gd name="T15" fmla="*/ 252 h 424"/>
                      <a:gd name="T16" fmla="*/ 42 w 273"/>
                      <a:gd name="T17" fmla="*/ 219 h 424"/>
                      <a:gd name="T18" fmla="*/ 54 w 273"/>
                      <a:gd name="T19" fmla="*/ 351 h 424"/>
                      <a:gd name="T20" fmla="*/ 54 w 273"/>
                      <a:gd name="T21" fmla="*/ 414 h 424"/>
                      <a:gd name="T22" fmla="*/ 78 w 273"/>
                      <a:gd name="T23" fmla="*/ 291 h 424"/>
                      <a:gd name="T24" fmla="*/ 87 w 273"/>
                      <a:gd name="T25" fmla="*/ 129 h 424"/>
                      <a:gd name="T26" fmla="*/ 51 w 273"/>
                      <a:gd name="T27" fmla="*/ 42 h 424"/>
                      <a:gd name="T28" fmla="*/ 0 w 273"/>
                      <a:gd name="T29" fmla="*/ 0 h 4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273" h="424">
                        <a:moveTo>
                          <a:pt x="273" y="303"/>
                        </a:moveTo>
                        <a:cubicBezTo>
                          <a:pt x="248" y="294"/>
                          <a:pt x="224" y="286"/>
                          <a:pt x="189" y="300"/>
                        </a:cubicBezTo>
                        <a:cubicBezTo>
                          <a:pt x="154" y="314"/>
                          <a:pt x="85" y="372"/>
                          <a:pt x="63" y="390"/>
                        </a:cubicBezTo>
                        <a:cubicBezTo>
                          <a:pt x="41" y="408"/>
                          <a:pt x="63" y="423"/>
                          <a:pt x="54" y="408"/>
                        </a:cubicBezTo>
                        <a:cubicBezTo>
                          <a:pt x="45" y="393"/>
                          <a:pt x="10" y="297"/>
                          <a:pt x="9" y="297"/>
                        </a:cubicBezTo>
                        <a:cubicBezTo>
                          <a:pt x="8" y="297"/>
                          <a:pt x="37" y="404"/>
                          <a:pt x="45" y="411"/>
                        </a:cubicBezTo>
                        <a:cubicBezTo>
                          <a:pt x="53" y="418"/>
                          <a:pt x="56" y="365"/>
                          <a:pt x="57" y="339"/>
                        </a:cubicBezTo>
                        <a:cubicBezTo>
                          <a:pt x="58" y="313"/>
                          <a:pt x="56" y="272"/>
                          <a:pt x="54" y="252"/>
                        </a:cubicBezTo>
                        <a:cubicBezTo>
                          <a:pt x="52" y="232"/>
                          <a:pt x="42" y="203"/>
                          <a:pt x="42" y="219"/>
                        </a:cubicBezTo>
                        <a:cubicBezTo>
                          <a:pt x="42" y="235"/>
                          <a:pt x="52" y="319"/>
                          <a:pt x="54" y="351"/>
                        </a:cubicBezTo>
                        <a:cubicBezTo>
                          <a:pt x="56" y="383"/>
                          <a:pt x="50" y="424"/>
                          <a:pt x="54" y="414"/>
                        </a:cubicBezTo>
                        <a:cubicBezTo>
                          <a:pt x="58" y="404"/>
                          <a:pt x="73" y="338"/>
                          <a:pt x="78" y="291"/>
                        </a:cubicBezTo>
                        <a:cubicBezTo>
                          <a:pt x="83" y="244"/>
                          <a:pt x="91" y="170"/>
                          <a:pt x="87" y="129"/>
                        </a:cubicBezTo>
                        <a:cubicBezTo>
                          <a:pt x="83" y="88"/>
                          <a:pt x="65" y="63"/>
                          <a:pt x="51" y="42"/>
                        </a:cubicBezTo>
                        <a:cubicBezTo>
                          <a:pt x="37" y="21"/>
                          <a:pt x="18" y="10"/>
                          <a:pt x="0" y="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339966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  <p:sp>
                <p:nvSpPr>
                  <p:cNvPr id="479" name="Freeform 136">
                    <a:extLst>
                      <a:ext uri="{FF2B5EF4-FFF2-40B4-BE49-F238E27FC236}">
                        <a16:creationId xmlns:a16="http://schemas.microsoft.com/office/drawing/2014/main" id="{B95B9678-1CD7-4C2D-B62B-777A044C10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721879">
                    <a:off x="5868" y="4424"/>
                    <a:ext cx="126" cy="142"/>
                  </a:xfrm>
                  <a:custGeom>
                    <a:avLst/>
                    <a:gdLst>
                      <a:gd name="T0" fmla="*/ 18 w 126"/>
                      <a:gd name="T1" fmla="*/ 10 h 142"/>
                      <a:gd name="T2" fmla="*/ 9 w 126"/>
                      <a:gd name="T3" fmla="*/ 13 h 142"/>
                      <a:gd name="T4" fmla="*/ 18 w 126"/>
                      <a:gd name="T5" fmla="*/ 19 h 142"/>
                      <a:gd name="T6" fmla="*/ 21 w 126"/>
                      <a:gd name="T7" fmla="*/ 10 h 142"/>
                      <a:gd name="T8" fmla="*/ 9 w 126"/>
                      <a:gd name="T9" fmla="*/ 13 h 142"/>
                      <a:gd name="T10" fmla="*/ 0 w 126"/>
                      <a:gd name="T11" fmla="*/ 16 h 142"/>
                      <a:gd name="T12" fmla="*/ 6 w 126"/>
                      <a:gd name="T13" fmla="*/ 13 h 142"/>
                      <a:gd name="T14" fmla="*/ 27 w 126"/>
                      <a:gd name="T15" fmla="*/ 1 h 142"/>
                      <a:gd name="T16" fmla="*/ 15 w 126"/>
                      <a:gd name="T17" fmla="*/ 4 h 142"/>
                      <a:gd name="T18" fmla="*/ 24 w 126"/>
                      <a:gd name="T19" fmla="*/ 7 h 142"/>
                      <a:gd name="T20" fmla="*/ 63 w 126"/>
                      <a:gd name="T21" fmla="*/ 10 h 142"/>
                      <a:gd name="T22" fmla="*/ 66 w 126"/>
                      <a:gd name="T23" fmla="*/ 19 h 142"/>
                      <a:gd name="T24" fmla="*/ 84 w 126"/>
                      <a:gd name="T25" fmla="*/ 25 h 142"/>
                      <a:gd name="T26" fmla="*/ 24 w 126"/>
                      <a:gd name="T27" fmla="*/ 40 h 142"/>
                      <a:gd name="T28" fmla="*/ 33 w 126"/>
                      <a:gd name="T29" fmla="*/ 43 h 142"/>
                      <a:gd name="T30" fmla="*/ 36 w 126"/>
                      <a:gd name="T31" fmla="*/ 34 h 142"/>
                      <a:gd name="T32" fmla="*/ 21 w 126"/>
                      <a:gd name="T33" fmla="*/ 37 h 142"/>
                      <a:gd name="T34" fmla="*/ 18 w 126"/>
                      <a:gd name="T35" fmla="*/ 43 h 142"/>
                      <a:gd name="T36" fmla="*/ 21 w 126"/>
                      <a:gd name="T37" fmla="*/ 55 h 142"/>
                      <a:gd name="T38" fmla="*/ 54 w 126"/>
                      <a:gd name="T39" fmla="*/ 40 h 142"/>
                      <a:gd name="T40" fmla="*/ 87 w 126"/>
                      <a:gd name="T41" fmla="*/ 43 h 142"/>
                      <a:gd name="T42" fmla="*/ 69 w 126"/>
                      <a:gd name="T43" fmla="*/ 49 h 142"/>
                      <a:gd name="T44" fmla="*/ 54 w 126"/>
                      <a:gd name="T45" fmla="*/ 76 h 142"/>
                      <a:gd name="T46" fmla="*/ 60 w 126"/>
                      <a:gd name="T47" fmla="*/ 67 h 142"/>
                      <a:gd name="T48" fmla="*/ 51 w 126"/>
                      <a:gd name="T49" fmla="*/ 76 h 142"/>
                      <a:gd name="T50" fmla="*/ 48 w 126"/>
                      <a:gd name="T51" fmla="*/ 85 h 142"/>
                      <a:gd name="T52" fmla="*/ 90 w 126"/>
                      <a:gd name="T53" fmla="*/ 61 h 142"/>
                      <a:gd name="T54" fmla="*/ 126 w 126"/>
                      <a:gd name="T55" fmla="*/ 52 h 142"/>
                      <a:gd name="T56" fmla="*/ 102 w 126"/>
                      <a:gd name="T57" fmla="*/ 73 h 142"/>
                      <a:gd name="T58" fmla="*/ 90 w 126"/>
                      <a:gd name="T59" fmla="*/ 100 h 142"/>
                      <a:gd name="T60" fmla="*/ 84 w 126"/>
                      <a:gd name="T61" fmla="*/ 91 h 142"/>
                      <a:gd name="T62" fmla="*/ 81 w 126"/>
                      <a:gd name="T63" fmla="*/ 100 h 142"/>
                      <a:gd name="T64" fmla="*/ 90 w 126"/>
                      <a:gd name="T65" fmla="*/ 118 h 142"/>
                      <a:gd name="T66" fmla="*/ 93 w 126"/>
                      <a:gd name="T67" fmla="*/ 109 h 1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126" h="142">
                        <a:moveTo>
                          <a:pt x="18" y="10"/>
                        </a:moveTo>
                        <a:cubicBezTo>
                          <a:pt x="15" y="11"/>
                          <a:pt x="9" y="10"/>
                          <a:pt x="9" y="13"/>
                        </a:cubicBezTo>
                        <a:cubicBezTo>
                          <a:pt x="9" y="17"/>
                          <a:pt x="15" y="20"/>
                          <a:pt x="18" y="19"/>
                        </a:cubicBezTo>
                        <a:cubicBezTo>
                          <a:pt x="21" y="18"/>
                          <a:pt x="24" y="12"/>
                          <a:pt x="21" y="10"/>
                        </a:cubicBezTo>
                        <a:cubicBezTo>
                          <a:pt x="18" y="8"/>
                          <a:pt x="13" y="12"/>
                          <a:pt x="9" y="13"/>
                        </a:cubicBezTo>
                        <a:cubicBezTo>
                          <a:pt x="9" y="13"/>
                          <a:pt x="3" y="15"/>
                          <a:pt x="0" y="16"/>
                        </a:cubicBezTo>
                        <a:cubicBezTo>
                          <a:pt x="17" y="28"/>
                          <a:pt x="37" y="7"/>
                          <a:pt x="6" y="13"/>
                        </a:cubicBezTo>
                        <a:cubicBezTo>
                          <a:pt x="22" y="18"/>
                          <a:pt x="33" y="23"/>
                          <a:pt x="27" y="1"/>
                        </a:cubicBezTo>
                        <a:cubicBezTo>
                          <a:pt x="23" y="2"/>
                          <a:pt x="17" y="0"/>
                          <a:pt x="15" y="4"/>
                        </a:cubicBezTo>
                        <a:cubicBezTo>
                          <a:pt x="14" y="7"/>
                          <a:pt x="21" y="7"/>
                          <a:pt x="24" y="7"/>
                        </a:cubicBezTo>
                        <a:cubicBezTo>
                          <a:pt x="37" y="9"/>
                          <a:pt x="50" y="9"/>
                          <a:pt x="63" y="10"/>
                        </a:cubicBezTo>
                        <a:cubicBezTo>
                          <a:pt x="64" y="13"/>
                          <a:pt x="63" y="17"/>
                          <a:pt x="66" y="19"/>
                        </a:cubicBezTo>
                        <a:cubicBezTo>
                          <a:pt x="71" y="23"/>
                          <a:pt x="84" y="25"/>
                          <a:pt x="84" y="25"/>
                        </a:cubicBezTo>
                        <a:cubicBezTo>
                          <a:pt x="98" y="47"/>
                          <a:pt x="37" y="39"/>
                          <a:pt x="24" y="40"/>
                        </a:cubicBezTo>
                        <a:cubicBezTo>
                          <a:pt x="27" y="41"/>
                          <a:pt x="30" y="44"/>
                          <a:pt x="33" y="43"/>
                        </a:cubicBezTo>
                        <a:cubicBezTo>
                          <a:pt x="36" y="42"/>
                          <a:pt x="39" y="35"/>
                          <a:pt x="36" y="34"/>
                        </a:cubicBezTo>
                        <a:cubicBezTo>
                          <a:pt x="31" y="32"/>
                          <a:pt x="26" y="36"/>
                          <a:pt x="21" y="37"/>
                        </a:cubicBezTo>
                        <a:cubicBezTo>
                          <a:pt x="28" y="64"/>
                          <a:pt x="38" y="36"/>
                          <a:pt x="18" y="43"/>
                        </a:cubicBezTo>
                        <a:cubicBezTo>
                          <a:pt x="19" y="47"/>
                          <a:pt x="17" y="53"/>
                          <a:pt x="21" y="55"/>
                        </a:cubicBezTo>
                        <a:cubicBezTo>
                          <a:pt x="32" y="60"/>
                          <a:pt x="54" y="40"/>
                          <a:pt x="54" y="40"/>
                        </a:cubicBezTo>
                        <a:cubicBezTo>
                          <a:pt x="65" y="41"/>
                          <a:pt x="78" y="37"/>
                          <a:pt x="87" y="43"/>
                        </a:cubicBezTo>
                        <a:cubicBezTo>
                          <a:pt x="92" y="46"/>
                          <a:pt x="69" y="49"/>
                          <a:pt x="69" y="49"/>
                        </a:cubicBezTo>
                        <a:cubicBezTo>
                          <a:pt x="62" y="71"/>
                          <a:pt x="67" y="63"/>
                          <a:pt x="54" y="76"/>
                        </a:cubicBezTo>
                        <a:cubicBezTo>
                          <a:pt x="51" y="79"/>
                          <a:pt x="63" y="64"/>
                          <a:pt x="60" y="67"/>
                        </a:cubicBezTo>
                        <a:cubicBezTo>
                          <a:pt x="57" y="70"/>
                          <a:pt x="54" y="73"/>
                          <a:pt x="51" y="76"/>
                        </a:cubicBezTo>
                        <a:cubicBezTo>
                          <a:pt x="50" y="79"/>
                          <a:pt x="46" y="87"/>
                          <a:pt x="48" y="85"/>
                        </a:cubicBezTo>
                        <a:cubicBezTo>
                          <a:pt x="74" y="59"/>
                          <a:pt x="43" y="68"/>
                          <a:pt x="90" y="61"/>
                        </a:cubicBezTo>
                        <a:cubicBezTo>
                          <a:pt x="96" y="39"/>
                          <a:pt x="108" y="48"/>
                          <a:pt x="126" y="52"/>
                        </a:cubicBezTo>
                        <a:cubicBezTo>
                          <a:pt x="119" y="63"/>
                          <a:pt x="111" y="64"/>
                          <a:pt x="102" y="73"/>
                        </a:cubicBezTo>
                        <a:cubicBezTo>
                          <a:pt x="99" y="83"/>
                          <a:pt x="93" y="90"/>
                          <a:pt x="90" y="100"/>
                        </a:cubicBezTo>
                        <a:cubicBezTo>
                          <a:pt x="84" y="142"/>
                          <a:pt x="90" y="112"/>
                          <a:pt x="84" y="91"/>
                        </a:cubicBezTo>
                        <a:cubicBezTo>
                          <a:pt x="83" y="88"/>
                          <a:pt x="82" y="97"/>
                          <a:pt x="81" y="100"/>
                        </a:cubicBezTo>
                        <a:cubicBezTo>
                          <a:pt x="82" y="102"/>
                          <a:pt x="86" y="118"/>
                          <a:pt x="90" y="118"/>
                        </a:cubicBezTo>
                        <a:cubicBezTo>
                          <a:pt x="93" y="118"/>
                          <a:pt x="96" y="109"/>
                          <a:pt x="93" y="109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rgbClr val="808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fr-FR" sz="2400"/>
                  </a:p>
                </p:txBody>
              </p:sp>
            </p:grpSp>
            <p:sp>
              <p:nvSpPr>
                <p:cNvPr id="475" name="Freeform 137">
                  <a:extLst>
                    <a:ext uri="{FF2B5EF4-FFF2-40B4-BE49-F238E27FC236}">
                      <a16:creationId xmlns:a16="http://schemas.microsoft.com/office/drawing/2014/main" id="{AC2058F9-C65B-4AE0-8594-AE28258F02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6800" y="6865"/>
                  <a:ext cx="270" cy="2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76" name="Freeform 138">
                  <a:extLst>
                    <a:ext uri="{FF2B5EF4-FFF2-40B4-BE49-F238E27FC236}">
                      <a16:creationId xmlns:a16="http://schemas.microsoft.com/office/drawing/2014/main" id="{7659CFE7-4E6C-406E-B7E6-D65CAF211D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7146" y="6865"/>
                  <a:ext cx="270" cy="2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477" name="Freeform 139">
                  <a:extLst>
                    <a:ext uri="{FF2B5EF4-FFF2-40B4-BE49-F238E27FC236}">
                      <a16:creationId xmlns:a16="http://schemas.microsoft.com/office/drawing/2014/main" id="{7EF7F751-6A0E-4943-9453-E48111592A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5803" y="6842"/>
                  <a:ext cx="270" cy="2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23" name="Groupe 22">
                <a:extLst>
                  <a:ext uri="{FF2B5EF4-FFF2-40B4-BE49-F238E27FC236}">
                    <a16:creationId xmlns:a16="http://schemas.microsoft.com/office/drawing/2014/main" id="{EBD02ADD-3CB2-4A9C-9AFA-EF0B645235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83982" y="3978925"/>
                <a:ext cx="1090738" cy="748979"/>
                <a:chOff x="-1749" y="3563"/>
                <a:chExt cx="4439" cy="2116"/>
              </a:xfrm>
            </p:grpSpPr>
            <p:grpSp>
              <p:nvGrpSpPr>
                <p:cNvPr id="239" name="Group 183">
                  <a:extLst>
                    <a:ext uri="{FF2B5EF4-FFF2-40B4-BE49-F238E27FC236}">
                      <a16:creationId xmlns:a16="http://schemas.microsoft.com/office/drawing/2014/main" id="{944791BA-BD34-4488-AC2F-F9926493AB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818" y="3563"/>
                  <a:ext cx="872" cy="1207"/>
                  <a:chOff x="4150" y="4289"/>
                  <a:chExt cx="1429" cy="2004"/>
                </a:xfrm>
              </p:grpSpPr>
              <p:grpSp>
                <p:nvGrpSpPr>
                  <p:cNvPr id="241" name="Group 184">
                    <a:extLst>
                      <a:ext uri="{FF2B5EF4-FFF2-40B4-BE49-F238E27FC236}">
                        <a16:creationId xmlns:a16="http://schemas.microsoft.com/office/drawing/2014/main" id="{623E7C32-4986-4F2B-B020-ADC3D1483E2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-1799238">
                    <a:off x="4150" y="4491"/>
                    <a:ext cx="664" cy="1802"/>
                    <a:chOff x="3453" y="1714"/>
                    <a:chExt cx="1506" cy="2696"/>
                  </a:xfrm>
                </p:grpSpPr>
                <p:sp>
                  <p:nvSpPr>
                    <p:cNvPr id="356" name="Freeform 185">
                      <a:extLst>
                        <a:ext uri="{FF2B5EF4-FFF2-40B4-BE49-F238E27FC236}">
                          <a16:creationId xmlns:a16="http://schemas.microsoft.com/office/drawing/2014/main" id="{D329C2D0-8058-448F-BCB5-9EA47BF692A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453" y="1714"/>
                      <a:ext cx="1506" cy="2696"/>
                    </a:xfrm>
                    <a:custGeom>
                      <a:avLst/>
                      <a:gdLst>
                        <a:gd name="T0" fmla="*/ 87 w 1506"/>
                        <a:gd name="T1" fmla="*/ 2509 h 2696"/>
                        <a:gd name="T2" fmla="*/ 597 w 1506"/>
                        <a:gd name="T3" fmla="*/ 2411 h 2696"/>
                        <a:gd name="T4" fmla="*/ 117 w 1506"/>
                        <a:gd name="T5" fmla="*/ 2299 h 2696"/>
                        <a:gd name="T6" fmla="*/ 627 w 1506"/>
                        <a:gd name="T7" fmla="*/ 2171 h 2696"/>
                        <a:gd name="T8" fmla="*/ 132 w 1506"/>
                        <a:gd name="T9" fmla="*/ 2051 h 2696"/>
                        <a:gd name="T10" fmla="*/ 620 w 1506"/>
                        <a:gd name="T11" fmla="*/ 1991 h 2696"/>
                        <a:gd name="T12" fmla="*/ 102 w 1506"/>
                        <a:gd name="T13" fmla="*/ 1789 h 2696"/>
                        <a:gd name="T14" fmla="*/ 650 w 1506"/>
                        <a:gd name="T15" fmla="*/ 1744 h 2696"/>
                        <a:gd name="T16" fmla="*/ 365 w 1506"/>
                        <a:gd name="T17" fmla="*/ 1519 h 2696"/>
                        <a:gd name="T18" fmla="*/ 207 w 1506"/>
                        <a:gd name="T19" fmla="*/ 1399 h 2696"/>
                        <a:gd name="T20" fmla="*/ 650 w 1506"/>
                        <a:gd name="T21" fmla="*/ 1474 h 2696"/>
                        <a:gd name="T22" fmla="*/ 350 w 1506"/>
                        <a:gd name="T23" fmla="*/ 1346 h 2696"/>
                        <a:gd name="T24" fmla="*/ 642 w 1506"/>
                        <a:gd name="T25" fmla="*/ 1271 h 2696"/>
                        <a:gd name="T26" fmla="*/ 312 w 1506"/>
                        <a:gd name="T27" fmla="*/ 1099 h 2696"/>
                        <a:gd name="T28" fmla="*/ 305 w 1506"/>
                        <a:gd name="T29" fmla="*/ 979 h 2696"/>
                        <a:gd name="T30" fmla="*/ 582 w 1506"/>
                        <a:gd name="T31" fmla="*/ 964 h 2696"/>
                        <a:gd name="T32" fmla="*/ 335 w 1506"/>
                        <a:gd name="T33" fmla="*/ 866 h 2696"/>
                        <a:gd name="T34" fmla="*/ 575 w 1506"/>
                        <a:gd name="T35" fmla="*/ 709 h 2696"/>
                        <a:gd name="T36" fmla="*/ 537 w 1506"/>
                        <a:gd name="T37" fmla="*/ 589 h 2696"/>
                        <a:gd name="T38" fmla="*/ 440 w 1506"/>
                        <a:gd name="T39" fmla="*/ 371 h 2696"/>
                        <a:gd name="T40" fmla="*/ 365 w 1506"/>
                        <a:gd name="T41" fmla="*/ 11 h 2696"/>
                        <a:gd name="T42" fmla="*/ 597 w 1506"/>
                        <a:gd name="T43" fmla="*/ 409 h 2696"/>
                        <a:gd name="T44" fmla="*/ 755 w 1506"/>
                        <a:gd name="T45" fmla="*/ 454 h 2696"/>
                        <a:gd name="T46" fmla="*/ 770 w 1506"/>
                        <a:gd name="T47" fmla="*/ 611 h 2696"/>
                        <a:gd name="T48" fmla="*/ 732 w 1506"/>
                        <a:gd name="T49" fmla="*/ 799 h 2696"/>
                        <a:gd name="T50" fmla="*/ 867 w 1506"/>
                        <a:gd name="T51" fmla="*/ 739 h 2696"/>
                        <a:gd name="T52" fmla="*/ 732 w 1506"/>
                        <a:gd name="T53" fmla="*/ 1046 h 2696"/>
                        <a:gd name="T54" fmla="*/ 1002 w 1506"/>
                        <a:gd name="T55" fmla="*/ 776 h 2696"/>
                        <a:gd name="T56" fmla="*/ 942 w 1506"/>
                        <a:gd name="T57" fmla="*/ 1136 h 2696"/>
                        <a:gd name="T58" fmla="*/ 1115 w 1506"/>
                        <a:gd name="T59" fmla="*/ 1061 h 2696"/>
                        <a:gd name="T60" fmla="*/ 1287 w 1506"/>
                        <a:gd name="T61" fmla="*/ 1181 h 2696"/>
                        <a:gd name="T62" fmla="*/ 800 w 1506"/>
                        <a:gd name="T63" fmla="*/ 1414 h 2696"/>
                        <a:gd name="T64" fmla="*/ 1355 w 1506"/>
                        <a:gd name="T65" fmla="*/ 1234 h 2696"/>
                        <a:gd name="T66" fmla="*/ 800 w 1506"/>
                        <a:gd name="T67" fmla="*/ 1616 h 2696"/>
                        <a:gd name="T68" fmla="*/ 1122 w 1506"/>
                        <a:gd name="T69" fmla="*/ 1699 h 2696"/>
                        <a:gd name="T70" fmla="*/ 1467 w 1506"/>
                        <a:gd name="T71" fmla="*/ 1744 h 2696"/>
                        <a:gd name="T72" fmla="*/ 792 w 1506"/>
                        <a:gd name="T73" fmla="*/ 1871 h 2696"/>
                        <a:gd name="T74" fmla="*/ 1115 w 1506"/>
                        <a:gd name="T75" fmla="*/ 2104 h 2696"/>
                        <a:gd name="T76" fmla="*/ 1242 w 1506"/>
                        <a:gd name="T77" fmla="*/ 2374 h 2696"/>
                        <a:gd name="T78" fmla="*/ 725 w 1506"/>
                        <a:gd name="T79" fmla="*/ 2149 h 2696"/>
                        <a:gd name="T80" fmla="*/ 1032 w 1506"/>
                        <a:gd name="T81" fmla="*/ 2321 h 2696"/>
                        <a:gd name="T82" fmla="*/ 1347 w 1506"/>
                        <a:gd name="T83" fmla="*/ 2552 h 2696"/>
                        <a:gd name="T84" fmla="*/ 935 w 1506"/>
                        <a:gd name="T85" fmla="*/ 2441 h 269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</a:cxnLst>
                      <a:rect l="0" t="0" r="r" b="b"/>
                      <a:pathLst>
                        <a:path w="1506" h="2696">
                          <a:moveTo>
                            <a:pt x="620" y="2539"/>
                          </a:moveTo>
                          <a:cubicBezTo>
                            <a:pt x="533" y="2545"/>
                            <a:pt x="446" y="2551"/>
                            <a:pt x="357" y="2546"/>
                          </a:cubicBezTo>
                          <a:cubicBezTo>
                            <a:pt x="268" y="2541"/>
                            <a:pt x="133" y="2533"/>
                            <a:pt x="87" y="2509"/>
                          </a:cubicBezTo>
                          <a:cubicBezTo>
                            <a:pt x="41" y="2485"/>
                            <a:pt x="20" y="2420"/>
                            <a:pt x="80" y="2404"/>
                          </a:cubicBezTo>
                          <a:cubicBezTo>
                            <a:pt x="140" y="2388"/>
                            <a:pt x="361" y="2410"/>
                            <a:pt x="447" y="2411"/>
                          </a:cubicBezTo>
                          <a:cubicBezTo>
                            <a:pt x="533" y="2412"/>
                            <a:pt x="572" y="2423"/>
                            <a:pt x="597" y="2411"/>
                          </a:cubicBezTo>
                          <a:cubicBezTo>
                            <a:pt x="622" y="2399"/>
                            <a:pt x="653" y="2348"/>
                            <a:pt x="597" y="2336"/>
                          </a:cubicBezTo>
                          <a:cubicBezTo>
                            <a:pt x="541" y="2324"/>
                            <a:pt x="340" y="2342"/>
                            <a:pt x="260" y="2336"/>
                          </a:cubicBezTo>
                          <a:cubicBezTo>
                            <a:pt x="180" y="2330"/>
                            <a:pt x="128" y="2316"/>
                            <a:pt x="117" y="2299"/>
                          </a:cubicBezTo>
                          <a:cubicBezTo>
                            <a:pt x="106" y="2282"/>
                            <a:pt x="130" y="2243"/>
                            <a:pt x="192" y="2231"/>
                          </a:cubicBezTo>
                          <a:cubicBezTo>
                            <a:pt x="254" y="2219"/>
                            <a:pt x="420" y="2234"/>
                            <a:pt x="492" y="2224"/>
                          </a:cubicBezTo>
                          <a:cubicBezTo>
                            <a:pt x="564" y="2214"/>
                            <a:pt x="625" y="2187"/>
                            <a:pt x="627" y="2171"/>
                          </a:cubicBezTo>
                          <a:cubicBezTo>
                            <a:pt x="629" y="2155"/>
                            <a:pt x="578" y="2130"/>
                            <a:pt x="507" y="2126"/>
                          </a:cubicBezTo>
                          <a:cubicBezTo>
                            <a:pt x="436" y="2122"/>
                            <a:pt x="262" y="2161"/>
                            <a:pt x="200" y="2149"/>
                          </a:cubicBezTo>
                          <a:cubicBezTo>
                            <a:pt x="138" y="2137"/>
                            <a:pt x="121" y="2076"/>
                            <a:pt x="132" y="2051"/>
                          </a:cubicBezTo>
                          <a:cubicBezTo>
                            <a:pt x="143" y="2026"/>
                            <a:pt x="210" y="2013"/>
                            <a:pt x="267" y="1999"/>
                          </a:cubicBezTo>
                          <a:cubicBezTo>
                            <a:pt x="324" y="1985"/>
                            <a:pt x="418" y="1970"/>
                            <a:pt x="477" y="1969"/>
                          </a:cubicBezTo>
                          <a:cubicBezTo>
                            <a:pt x="536" y="1968"/>
                            <a:pt x="596" y="2000"/>
                            <a:pt x="620" y="1991"/>
                          </a:cubicBezTo>
                          <a:cubicBezTo>
                            <a:pt x="644" y="1982"/>
                            <a:pt x="655" y="1928"/>
                            <a:pt x="620" y="1916"/>
                          </a:cubicBezTo>
                          <a:cubicBezTo>
                            <a:pt x="585" y="1904"/>
                            <a:pt x="496" y="1937"/>
                            <a:pt x="410" y="1916"/>
                          </a:cubicBezTo>
                          <a:cubicBezTo>
                            <a:pt x="324" y="1895"/>
                            <a:pt x="167" y="1831"/>
                            <a:pt x="102" y="1789"/>
                          </a:cubicBezTo>
                          <a:cubicBezTo>
                            <a:pt x="37" y="1747"/>
                            <a:pt x="0" y="1687"/>
                            <a:pt x="20" y="1661"/>
                          </a:cubicBezTo>
                          <a:cubicBezTo>
                            <a:pt x="40" y="1635"/>
                            <a:pt x="117" y="1617"/>
                            <a:pt x="222" y="1631"/>
                          </a:cubicBezTo>
                          <a:cubicBezTo>
                            <a:pt x="327" y="1645"/>
                            <a:pt x="583" y="1735"/>
                            <a:pt x="650" y="1744"/>
                          </a:cubicBezTo>
                          <a:cubicBezTo>
                            <a:pt x="717" y="1753"/>
                            <a:pt x="666" y="1705"/>
                            <a:pt x="627" y="1684"/>
                          </a:cubicBezTo>
                          <a:cubicBezTo>
                            <a:pt x="588" y="1663"/>
                            <a:pt x="461" y="1644"/>
                            <a:pt x="417" y="1616"/>
                          </a:cubicBezTo>
                          <a:cubicBezTo>
                            <a:pt x="373" y="1588"/>
                            <a:pt x="385" y="1536"/>
                            <a:pt x="365" y="1519"/>
                          </a:cubicBezTo>
                          <a:cubicBezTo>
                            <a:pt x="345" y="1502"/>
                            <a:pt x="328" y="1517"/>
                            <a:pt x="297" y="1511"/>
                          </a:cubicBezTo>
                          <a:cubicBezTo>
                            <a:pt x="266" y="1505"/>
                            <a:pt x="192" y="1500"/>
                            <a:pt x="177" y="1481"/>
                          </a:cubicBezTo>
                          <a:cubicBezTo>
                            <a:pt x="162" y="1462"/>
                            <a:pt x="186" y="1418"/>
                            <a:pt x="207" y="1399"/>
                          </a:cubicBezTo>
                          <a:cubicBezTo>
                            <a:pt x="228" y="1380"/>
                            <a:pt x="246" y="1353"/>
                            <a:pt x="305" y="1369"/>
                          </a:cubicBezTo>
                          <a:cubicBezTo>
                            <a:pt x="364" y="1385"/>
                            <a:pt x="503" y="1478"/>
                            <a:pt x="560" y="1496"/>
                          </a:cubicBezTo>
                          <a:cubicBezTo>
                            <a:pt x="617" y="1514"/>
                            <a:pt x="635" y="1490"/>
                            <a:pt x="650" y="1474"/>
                          </a:cubicBezTo>
                          <a:cubicBezTo>
                            <a:pt x="665" y="1458"/>
                            <a:pt x="671" y="1415"/>
                            <a:pt x="650" y="1399"/>
                          </a:cubicBezTo>
                          <a:cubicBezTo>
                            <a:pt x="629" y="1383"/>
                            <a:pt x="572" y="1385"/>
                            <a:pt x="522" y="1376"/>
                          </a:cubicBezTo>
                          <a:cubicBezTo>
                            <a:pt x="472" y="1367"/>
                            <a:pt x="390" y="1365"/>
                            <a:pt x="350" y="1346"/>
                          </a:cubicBezTo>
                          <a:cubicBezTo>
                            <a:pt x="310" y="1327"/>
                            <a:pt x="270" y="1279"/>
                            <a:pt x="282" y="1264"/>
                          </a:cubicBezTo>
                          <a:cubicBezTo>
                            <a:pt x="294" y="1249"/>
                            <a:pt x="365" y="1255"/>
                            <a:pt x="425" y="1256"/>
                          </a:cubicBezTo>
                          <a:cubicBezTo>
                            <a:pt x="485" y="1257"/>
                            <a:pt x="618" y="1277"/>
                            <a:pt x="642" y="1271"/>
                          </a:cubicBezTo>
                          <a:cubicBezTo>
                            <a:pt x="666" y="1265"/>
                            <a:pt x="614" y="1228"/>
                            <a:pt x="567" y="1219"/>
                          </a:cubicBezTo>
                          <a:cubicBezTo>
                            <a:pt x="520" y="1210"/>
                            <a:pt x="399" y="1239"/>
                            <a:pt x="357" y="1219"/>
                          </a:cubicBezTo>
                          <a:cubicBezTo>
                            <a:pt x="315" y="1199"/>
                            <a:pt x="273" y="1119"/>
                            <a:pt x="312" y="1099"/>
                          </a:cubicBezTo>
                          <a:cubicBezTo>
                            <a:pt x="351" y="1079"/>
                            <a:pt x="560" y="1111"/>
                            <a:pt x="590" y="1099"/>
                          </a:cubicBezTo>
                          <a:cubicBezTo>
                            <a:pt x="620" y="1087"/>
                            <a:pt x="539" y="1044"/>
                            <a:pt x="492" y="1024"/>
                          </a:cubicBezTo>
                          <a:cubicBezTo>
                            <a:pt x="445" y="1004"/>
                            <a:pt x="339" y="1001"/>
                            <a:pt x="305" y="979"/>
                          </a:cubicBezTo>
                          <a:cubicBezTo>
                            <a:pt x="271" y="957"/>
                            <a:pt x="264" y="902"/>
                            <a:pt x="290" y="889"/>
                          </a:cubicBezTo>
                          <a:cubicBezTo>
                            <a:pt x="316" y="876"/>
                            <a:pt x="413" y="892"/>
                            <a:pt x="462" y="904"/>
                          </a:cubicBezTo>
                          <a:cubicBezTo>
                            <a:pt x="511" y="916"/>
                            <a:pt x="555" y="964"/>
                            <a:pt x="582" y="964"/>
                          </a:cubicBezTo>
                          <a:cubicBezTo>
                            <a:pt x="609" y="964"/>
                            <a:pt x="639" y="918"/>
                            <a:pt x="627" y="904"/>
                          </a:cubicBezTo>
                          <a:cubicBezTo>
                            <a:pt x="615" y="890"/>
                            <a:pt x="556" y="887"/>
                            <a:pt x="507" y="881"/>
                          </a:cubicBezTo>
                          <a:cubicBezTo>
                            <a:pt x="458" y="875"/>
                            <a:pt x="367" y="886"/>
                            <a:pt x="335" y="866"/>
                          </a:cubicBezTo>
                          <a:cubicBezTo>
                            <a:pt x="303" y="846"/>
                            <a:pt x="272" y="778"/>
                            <a:pt x="312" y="761"/>
                          </a:cubicBezTo>
                          <a:cubicBezTo>
                            <a:pt x="352" y="744"/>
                            <a:pt x="531" y="770"/>
                            <a:pt x="575" y="761"/>
                          </a:cubicBezTo>
                          <a:cubicBezTo>
                            <a:pt x="619" y="752"/>
                            <a:pt x="605" y="721"/>
                            <a:pt x="575" y="709"/>
                          </a:cubicBezTo>
                          <a:cubicBezTo>
                            <a:pt x="545" y="697"/>
                            <a:pt x="420" y="706"/>
                            <a:pt x="395" y="686"/>
                          </a:cubicBezTo>
                          <a:cubicBezTo>
                            <a:pt x="370" y="666"/>
                            <a:pt x="401" y="605"/>
                            <a:pt x="425" y="589"/>
                          </a:cubicBezTo>
                          <a:cubicBezTo>
                            <a:pt x="449" y="573"/>
                            <a:pt x="518" y="596"/>
                            <a:pt x="537" y="589"/>
                          </a:cubicBezTo>
                          <a:cubicBezTo>
                            <a:pt x="556" y="582"/>
                            <a:pt x="553" y="558"/>
                            <a:pt x="537" y="544"/>
                          </a:cubicBezTo>
                          <a:cubicBezTo>
                            <a:pt x="521" y="530"/>
                            <a:pt x="456" y="535"/>
                            <a:pt x="440" y="506"/>
                          </a:cubicBezTo>
                          <a:cubicBezTo>
                            <a:pt x="424" y="477"/>
                            <a:pt x="454" y="417"/>
                            <a:pt x="440" y="371"/>
                          </a:cubicBezTo>
                          <a:cubicBezTo>
                            <a:pt x="426" y="325"/>
                            <a:pt x="372" y="269"/>
                            <a:pt x="357" y="229"/>
                          </a:cubicBezTo>
                          <a:cubicBezTo>
                            <a:pt x="342" y="189"/>
                            <a:pt x="349" y="167"/>
                            <a:pt x="350" y="131"/>
                          </a:cubicBezTo>
                          <a:cubicBezTo>
                            <a:pt x="351" y="95"/>
                            <a:pt x="351" y="22"/>
                            <a:pt x="365" y="11"/>
                          </a:cubicBezTo>
                          <a:cubicBezTo>
                            <a:pt x="379" y="0"/>
                            <a:pt x="397" y="25"/>
                            <a:pt x="432" y="64"/>
                          </a:cubicBezTo>
                          <a:cubicBezTo>
                            <a:pt x="467" y="103"/>
                            <a:pt x="548" y="187"/>
                            <a:pt x="575" y="244"/>
                          </a:cubicBezTo>
                          <a:cubicBezTo>
                            <a:pt x="602" y="301"/>
                            <a:pt x="589" y="370"/>
                            <a:pt x="597" y="409"/>
                          </a:cubicBezTo>
                          <a:cubicBezTo>
                            <a:pt x="605" y="448"/>
                            <a:pt x="609" y="475"/>
                            <a:pt x="620" y="476"/>
                          </a:cubicBezTo>
                          <a:cubicBezTo>
                            <a:pt x="631" y="477"/>
                            <a:pt x="643" y="420"/>
                            <a:pt x="665" y="416"/>
                          </a:cubicBezTo>
                          <a:cubicBezTo>
                            <a:pt x="687" y="412"/>
                            <a:pt x="738" y="429"/>
                            <a:pt x="755" y="454"/>
                          </a:cubicBezTo>
                          <a:cubicBezTo>
                            <a:pt x="772" y="479"/>
                            <a:pt x="780" y="526"/>
                            <a:pt x="770" y="566"/>
                          </a:cubicBezTo>
                          <a:cubicBezTo>
                            <a:pt x="760" y="606"/>
                            <a:pt x="695" y="687"/>
                            <a:pt x="695" y="694"/>
                          </a:cubicBezTo>
                          <a:cubicBezTo>
                            <a:pt x="695" y="701"/>
                            <a:pt x="745" y="638"/>
                            <a:pt x="770" y="611"/>
                          </a:cubicBezTo>
                          <a:cubicBezTo>
                            <a:pt x="795" y="584"/>
                            <a:pt x="829" y="514"/>
                            <a:pt x="845" y="529"/>
                          </a:cubicBezTo>
                          <a:cubicBezTo>
                            <a:pt x="861" y="544"/>
                            <a:pt x="886" y="656"/>
                            <a:pt x="867" y="701"/>
                          </a:cubicBezTo>
                          <a:cubicBezTo>
                            <a:pt x="848" y="746"/>
                            <a:pt x="759" y="773"/>
                            <a:pt x="732" y="799"/>
                          </a:cubicBezTo>
                          <a:cubicBezTo>
                            <a:pt x="705" y="825"/>
                            <a:pt x="692" y="849"/>
                            <a:pt x="702" y="859"/>
                          </a:cubicBezTo>
                          <a:cubicBezTo>
                            <a:pt x="712" y="869"/>
                            <a:pt x="764" y="879"/>
                            <a:pt x="792" y="859"/>
                          </a:cubicBezTo>
                          <a:cubicBezTo>
                            <a:pt x="820" y="839"/>
                            <a:pt x="837" y="754"/>
                            <a:pt x="867" y="739"/>
                          </a:cubicBezTo>
                          <a:cubicBezTo>
                            <a:pt x="897" y="724"/>
                            <a:pt x="965" y="740"/>
                            <a:pt x="972" y="769"/>
                          </a:cubicBezTo>
                          <a:cubicBezTo>
                            <a:pt x="979" y="798"/>
                            <a:pt x="952" y="865"/>
                            <a:pt x="912" y="911"/>
                          </a:cubicBezTo>
                          <a:cubicBezTo>
                            <a:pt x="872" y="957"/>
                            <a:pt x="752" y="1027"/>
                            <a:pt x="732" y="1046"/>
                          </a:cubicBezTo>
                          <a:cubicBezTo>
                            <a:pt x="712" y="1065"/>
                            <a:pt x="753" y="1050"/>
                            <a:pt x="792" y="1024"/>
                          </a:cubicBezTo>
                          <a:cubicBezTo>
                            <a:pt x="831" y="998"/>
                            <a:pt x="930" y="930"/>
                            <a:pt x="965" y="889"/>
                          </a:cubicBezTo>
                          <a:cubicBezTo>
                            <a:pt x="1000" y="848"/>
                            <a:pt x="964" y="789"/>
                            <a:pt x="1002" y="776"/>
                          </a:cubicBezTo>
                          <a:cubicBezTo>
                            <a:pt x="1040" y="763"/>
                            <a:pt x="1170" y="782"/>
                            <a:pt x="1190" y="814"/>
                          </a:cubicBezTo>
                          <a:cubicBezTo>
                            <a:pt x="1210" y="846"/>
                            <a:pt x="1163" y="917"/>
                            <a:pt x="1122" y="971"/>
                          </a:cubicBezTo>
                          <a:cubicBezTo>
                            <a:pt x="1081" y="1025"/>
                            <a:pt x="1003" y="1102"/>
                            <a:pt x="942" y="1136"/>
                          </a:cubicBezTo>
                          <a:cubicBezTo>
                            <a:pt x="881" y="1170"/>
                            <a:pt x="770" y="1165"/>
                            <a:pt x="755" y="1174"/>
                          </a:cubicBezTo>
                          <a:cubicBezTo>
                            <a:pt x="740" y="1183"/>
                            <a:pt x="792" y="1208"/>
                            <a:pt x="852" y="1189"/>
                          </a:cubicBezTo>
                          <a:cubicBezTo>
                            <a:pt x="912" y="1170"/>
                            <a:pt x="1039" y="1092"/>
                            <a:pt x="1115" y="1061"/>
                          </a:cubicBezTo>
                          <a:cubicBezTo>
                            <a:pt x="1191" y="1030"/>
                            <a:pt x="1261" y="1006"/>
                            <a:pt x="1310" y="1001"/>
                          </a:cubicBezTo>
                          <a:cubicBezTo>
                            <a:pt x="1359" y="996"/>
                            <a:pt x="1411" y="1001"/>
                            <a:pt x="1407" y="1031"/>
                          </a:cubicBezTo>
                          <a:cubicBezTo>
                            <a:pt x="1403" y="1061"/>
                            <a:pt x="1368" y="1126"/>
                            <a:pt x="1287" y="1181"/>
                          </a:cubicBezTo>
                          <a:cubicBezTo>
                            <a:pt x="1206" y="1236"/>
                            <a:pt x="1001" y="1331"/>
                            <a:pt x="920" y="1361"/>
                          </a:cubicBezTo>
                          <a:cubicBezTo>
                            <a:pt x="839" y="1391"/>
                            <a:pt x="820" y="1352"/>
                            <a:pt x="800" y="1361"/>
                          </a:cubicBezTo>
                          <a:cubicBezTo>
                            <a:pt x="780" y="1370"/>
                            <a:pt x="781" y="1402"/>
                            <a:pt x="800" y="1414"/>
                          </a:cubicBezTo>
                          <a:cubicBezTo>
                            <a:pt x="819" y="1426"/>
                            <a:pt x="862" y="1452"/>
                            <a:pt x="912" y="1436"/>
                          </a:cubicBezTo>
                          <a:cubicBezTo>
                            <a:pt x="962" y="1420"/>
                            <a:pt x="1026" y="1350"/>
                            <a:pt x="1100" y="1316"/>
                          </a:cubicBezTo>
                          <a:cubicBezTo>
                            <a:pt x="1174" y="1282"/>
                            <a:pt x="1303" y="1233"/>
                            <a:pt x="1355" y="1234"/>
                          </a:cubicBezTo>
                          <a:cubicBezTo>
                            <a:pt x="1407" y="1235"/>
                            <a:pt x="1456" y="1270"/>
                            <a:pt x="1415" y="1324"/>
                          </a:cubicBezTo>
                          <a:cubicBezTo>
                            <a:pt x="1374" y="1378"/>
                            <a:pt x="1209" y="1507"/>
                            <a:pt x="1107" y="1556"/>
                          </a:cubicBezTo>
                          <a:cubicBezTo>
                            <a:pt x="1005" y="1605"/>
                            <a:pt x="860" y="1601"/>
                            <a:pt x="800" y="1616"/>
                          </a:cubicBezTo>
                          <a:cubicBezTo>
                            <a:pt x="740" y="1631"/>
                            <a:pt x="732" y="1630"/>
                            <a:pt x="747" y="1646"/>
                          </a:cubicBezTo>
                          <a:cubicBezTo>
                            <a:pt x="762" y="1662"/>
                            <a:pt x="828" y="1705"/>
                            <a:pt x="890" y="1714"/>
                          </a:cubicBezTo>
                          <a:cubicBezTo>
                            <a:pt x="952" y="1723"/>
                            <a:pt x="1048" y="1708"/>
                            <a:pt x="1122" y="1699"/>
                          </a:cubicBezTo>
                          <a:cubicBezTo>
                            <a:pt x="1196" y="1690"/>
                            <a:pt x="1281" y="1662"/>
                            <a:pt x="1332" y="1661"/>
                          </a:cubicBezTo>
                          <a:cubicBezTo>
                            <a:pt x="1383" y="1660"/>
                            <a:pt x="1408" y="1677"/>
                            <a:pt x="1430" y="1691"/>
                          </a:cubicBezTo>
                          <a:cubicBezTo>
                            <a:pt x="1452" y="1705"/>
                            <a:pt x="1506" y="1716"/>
                            <a:pt x="1467" y="1744"/>
                          </a:cubicBezTo>
                          <a:cubicBezTo>
                            <a:pt x="1428" y="1772"/>
                            <a:pt x="1277" y="1827"/>
                            <a:pt x="1197" y="1856"/>
                          </a:cubicBezTo>
                          <a:cubicBezTo>
                            <a:pt x="1117" y="1885"/>
                            <a:pt x="1054" y="1914"/>
                            <a:pt x="987" y="1916"/>
                          </a:cubicBezTo>
                          <a:cubicBezTo>
                            <a:pt x="920" y="1918"/>
                            <a:pt x="828" y="1866"/>
                            <a:pt x="792" y="1871"/>
                          </a:cubicBezTo>
                          <a:cubicBezTo>
                            <a:pt x="756" y="1876"/>
                            <a:pt x="753" y="1925"/>
                            <a:pt x="770" y="1946"/>
                          </a:cubicBezTo>
                          <a:cubicBezTo>
                            <a:pt x="787" y="1967"/>
                            <a:pt x="839" y="1973"/>
                            <a:pt x="897" y="1999"/>
                          </a:cubicBezTo>
                          <a:cubicBezTo>
                            <a:pt x="955" y="2025"/>
                            <a:pt x="1061" y="2071"/>
                            <a:pt x="1115" y="2104"/>
                          </a:cubicBezTo>
                          <a:cubicBezTo>
                            <a:pt x="1169" y="2137"/>
                            <a:pt x="1198" y="2158"/>
                            <a:pt x="1220" y="2194"/>
                          </a:cubicBezTo>
                          <a:cubicBezTo>
                            <a:pt x="1242" y="2230"/>
                            <a:pt x="1246" y="2291"/>
                            <a:pt x="1250" y="2321"/>
                          </a:cubicBezTo>
                          <a:cubicBezTo>
                            <a:pt x="1254" y="2351"/>
                            <a:pt x="1263" y="2376"/>
                            <a:pt x="1242" y="2374"/>
                          </a:cubicBezTo>
                          <a:cubicBezTo>
                            <a:pt x="1221" y="2372"/>
                            <a:pt x="1170" y="2332"/>
                            <a:pt x="1122" y="2306"/>
                          </a:cubicBezTo>
                          <a:cubicBezTo>
                            <a:pt x="1074" y="2280"/>
                            <a:pt x="1023" y="2242"/>
                            <a:pt x="957" y="2216"/>
                          </a:cubicBezTo>
                          <a:cubicBezTo>
                            <a:pt x="891" y="2190"/>
                            <a:pt x="762" y="2153"/>
                            <a:pt x="725" y="2149"/>
                          </a:cubicBezTo>
                          <a:cubicBezTo>
                            <a:pt x="688" y="2145"/>
                            <a:pt x="697" y="2173"/>
                            <a:pt x="732" y="2194"/>
                          </a:cubicBezTo>
                          <a:cubicBezTo>
                            <a:pt x="767" y="2215"/>
                            <a:pt x="885" y="2255"/>
                            <a:pt x="935" y="2276"/>
                          </a:cubicBezTo>
                          <a:cubicBezTo>
                            <a:pt x="985" y="2297"/>
                            <a:pt x="998" y="2297"/>
                            <a:pt x="1032" y="2321"/>
                          </a:cubicBezTo>
                          <a:cubicBezTo>
                            <a:pt x="1066" y="2345"/>
                            <a:pt x="1102" y="2399"/>
                            <a:pt x="1137" y="2419"/>
                          </a:cubicBezTo>
                          <a:cubicBezTo>
                            <a:pt x="1172" y="2439"/>
                            <a:pt x="1207" y="2419"/>
                            <a:pt x="1242" y="2441"/>
                          </a:cubicBezTo>
                          <a:cubicBezTo>
                            <a:pt x="1277" y="2463"/>
                            <a:pt x="1351" y="2530"/>
                            <a:pt x="1347" y="2552"/>
                          </a:cubicBezTo>
                          <a:cubicBezTo>
                            <a:pt x="1343" y="2574"/>
                            <a:pt x="1266" y="2576"/>
                            <a:pt x="1220" y="2576"/>
                          </a:cubicBezTo>
                          <a:cubicBezTo>
                            <a:pt x="1174" y="2576"/>
                            <a:pt x="1117" y="2576"/>
                            <a:pt x="1070" y="2554"/>
                          </a:cubicBezTo>
                          <a:cubicBezTo>
                            <a:pt x="1023" y="2532"/>
                            <a:pt x="994" y="2451"/>
                            <a:pt x="935" y="2441"/>
                          </a:cubicBezTo>
                          <a:cubicBezTo>
                            <a:pt x="876" y="2431"/>
                            <a:pt x="755" y="2450"/>
                            <a:pt x="714" y="2492"/>
                          </a:cubicBezTo>
                          <a:cubicBezTo>
                            <a:pt x="673" y="2534"/>
                            <a:pt x="693" y="2654"/>
                            <a:pt x="687" y="2696"/>
                          </a:cubicBezTo>
                        </a:path>
                      </a:pathLst>
                    </a:custGeom>
                    <a:solidFill>
                      <a:srgbClr val="99CC00"/>
                    </a:soli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357" name="Freeform 186">
                      <a:extLst>
                        <a:ext uri="{FF2B5EF4-FFF2-40B4-BE49-F238E27FC236}">
                          <a16:creationId xmlns:a16="http://schemas.microsoft.com/office/drawing/2014/main" id="{612DA5F7-20AB-4781-9B69-D5AC215EC7B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9" y="3438"/>
                      <a:ext cx="684" cy="102"/>
                    </a:xfrm>
                    <a:custGeom>
                      <a:avLst/>
                      <a:gdLst>
                        <a:gd name="T0" fmla="*/ 0 w 684"/>
                        <a:gd name="T1" fmla="*/ 102 h 102"/>
                        <a:gd name="T2" fmla="*/ 114 w 684"/>
                        <a:gd name="T3" fmla="*/ 57 h 102"/>
                        <a:gd name="T4" fmla="*/ 360 w 684"/>
                        <a:gd name="T5" fmla="*/ 48 h 102"/>
                        <a:gd name="T6" fmla="*/ 684 w 684"/>
                        <a:gd name="T7" fmla="*/ 0 h 1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84" h="102">
                          <a:moveTo>
                            <a:pt x="0" y="102"/>
                          </a:moveTo>
                          <a:cubicBezTo>
                            <a:pt x="27" y="84"/>
                            <a:pt x="54" y="66"/>
                            <a:pt x="114" y="57"/>
                          </a:cubicBezTo>
                          <a:cubicBezTo>
                            <a:pt x="174" y="48"/>
                            <a:pt x="265" y="58"/>
                            <a:pt x="360" y="48"/>
                          </a:cubicBezTo>
                          <a:cubicBezTo>
                            <a:pt x="455" y="38"/>
                            <a:pt x="629" y="8"/>
                            <a:pt x="684" y="0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dist="17961" dir="2700000" algn="ctr" rotWithShape="0">
                        <a:srgbClr val="008000"/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358" name="Freeform 187">
                      <a:extLst>
                        <a:ext uri="{FF2B5EF4-FFF2-40B4-BE49-F238E27FC236}">
                          <a16:creationId xmlns:a16="http://schemas.microsoft.com/office/drawing/2014/main" id="{48113E22-4FA5-4426-A0C2-EA317CECC3F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24" y="3018"/>
                      <a:ext cx="588" cy="234"/>
                    </a:xfrm>
                    <a:custGeom>
                      <a:avLst/>
                      <a:gdLst>
                        <a:gd name="T0" fmla="*/ 0 w 588"/>
                        <a:gd name="T1" fmla="*/ 234 h 234"/>
                        <a:gd name="T2" fmla="*/ 201 w 588"/>
                        <a:gd name="T3" fmla="*/ 195 h 234"/>
                        <a:gd name="T4" fmla="*/ 438 w 588"/>
                        <a:gd name="T5" fmla="*/ 39 h 234"/>
                        <a:gd name="T6" fmla="*/ 588 w 588"/>
                        <a:gd name="T7" fmla="*/ 0 h 23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588" h="234">
                          <a:moveTo>
                            <a:pt x="0" y="234"/>
                          </a:moveTo>
                          <a:cubicBezTo>
                            <a:pt x="64" y="230"/>
                            <a:pt x="128" y="227"/>
                            <a:pt x="201" y="195"/>
                          </a:cubicBezTo>
                          <a:cubicBezTo>
                            <a:pt x="274" y="163"/>
                            <a:pt x="374" y="71"/>
                            <a:pt x="438" y="39"/>
                          </a:cubicBezTo>
                          <a:cubicBezTo>
                            <a:pt x="502" y="7"/>
                            <a:pt x="563" y="6"/>
                            <a:pt x="588" y="0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dist="17961" dir="2700000" algn="ctr" rotWithShape="0">
                        <a:srgbClr val="008000"/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grpSp>
                  <p:nvGrpSpPr>
                    <p:cNvPr id="359" name="Group 188">
                      <a:extLst>
                        <a:ext uri="{FF2B5EF4-FFF2-40B4-BE49-F238E27FC236}">
                          <a16:creationId xmlns:a16="http://schemas.microsoft.com/office/drawing/2014/main" id="{F41D140C-C911-4E13-8119-4574D0DB0E7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56" y="3012"/>
                      <a:ext cx="428" cy="301"/>
                      <a:chOff x="4356" y="3012"/>
                      <a:chExt cx="428" cy="301"/>
                    </a:xfrm>
                  </p:grpSpPr>
                  <p:sp>
                    <p:nvSpPr>
                      <p:cNvPr id="403" name="Oval 189" descr="Sphères">
                        <a:extLst>
                          <a:ext uri="{FF2B5EF4-FFF2-40B4-BE49-F238E27FC236}">
                            <a16:creationId xmlns:a16="http://schemas.microsoft.com/office/drawing/2014/main" id="{DB0D83A3-308A-43AD-8A45-D3C525A35AD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356" y="325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404" name="Oval 190" descr="Sphères">
                        <a:extLst>
                          <a:ext uri="{FF2B5EF4-FFF2-40B4-BE49-F238E27FC236}">
                            <a16:creationId xmlns:a16="http://schemas.microsoft.com/office/drawing/2014/main" id="{519AA458-B4E8-4A75-903A-D6FC789A790A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67" y="322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405" name="Oval 191" descr="Sphères">
                        <a:extLst>
                          <a:ext uri="{FF2B5EF4-FFF2-40B4-BE49-F238E27FC236}">
                            <a16:creationId xmlns:a16="http://schemas.microsoft.com/office/drawing/2014/main" id="{77541A97-BE4C-4676-ABCA-327058D9938F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54" y="318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406" name="Oval 192" descr="Sphères">
                        <a:extLst>
                          <a:ext uri="{FF2B5EF4-FFF2-40B4-BE49-F238E27FC236}">
                            <a16:creationId xmlns:a16="http://schemas.microsoft.com/office/drawing/2014/main" id="{0DAFCF9F-8C76-4DA1-9FAA-BDA7B398778E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38" y="312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407" name="Oval 193" descr="Sphères">
                        <a:extLst>
                          <a:ext uri="{FF2B5EF4-FFF2-40B4-BE49-F238E27FC236}">
                            <a16:creationId xmlns:a16="http://schemas.microsoft.com/office/drawing/2014/main" id="{F2304E2D-3449-4A8B-A6A4-785ED55BD6F1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722" y="307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408" name="Oval 194" descr="Sphères">
                        <a:extLst>
                          <a:ext uri="{FF2B5EF4-FFF2-40B4-BE49-F238E27FC236}">
                            <a16:creationId xmlns:a16="http://schemas.microsoft.com/office/drawing/2014/main" id="{3C3BEF02-E792-42FF-8C3B-979FEC86DA5E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06" y="305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409" name="Oval 195" descr="Sphères">
                        <a:extLst>
                          <a:ext uri="{FF2B5EF4-FFF2-40B4-BE49-F238E27FC236}">
                            <a16:creationId xmlns:a16="http://schemas.microsoft.com/office/drawing/2014/main" id="{000C9F7E-0CEA-49FF-BCA5-F6984ABE315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43" y="310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410" name="Oval 196" descr="Sphères">
                        <a:extLst>
                          <a:ext uri="{FF2B5EF4-FFF2-40B4-BE49-F238E27FC236}">
                            <a16:creationId xmlns:a16="http://schemas.microsoft.com/office/drawing/2014/main" id="{392B29D2-072C-49A6-B098-80CC00E4CDC2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359" y="315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411" name="Oval 197" descr="Sphères">
                        <a:extLst>
                          <a:ext uri="{FF2B5EF4-FFF2-40B4-BE49-F238E27FC236}">
                            <a16:creationId xmlns:a16="http://schemas.microsoft.com/office/drawing/2014/main" id="{EFF7AD98-F7E3-4EA9-A40C-F97CE7F6FA7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72" y="301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360" name="Group 198">
                      <a:extLst>
                        <a:ext uri="{FF2B5EF4-FFF2-40B4-BE49-F238E27FC236}">
                          <a16:creationId xmlns:a16="http://schemas.microsoft.com/office/drawing/2014/main" id="{0D06EAB2-E50B-47E6-B7C0-D214BA54A28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96" y="2754"/>
                      <a:ext cx="497" cy="307"/>
                      <a:chOff x="4281" y="2748"/>
                      <a:chExt cx="497" cy="307"/>
                    </a:xfrm>
                  </p:grpSpPr>
                  <p:sp>
                    <p:nvSpPr>
                      <p:cNvPr id="392" name="Oval 199" descr="Sphères">
                        <a:extLst>
                          <a:ext uri="{FF2B5EF4-FFF2-40B4-BE49-F238E27FC236}">
                            <a16:creationId xmlns:a16="http://schemas.microsoft.com/office/drawing/2014/main" id="{6C5EDF9C-6B04-4543-AD94-7101059DF902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287" y="2997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93" name="Oval 200" descr="Sphères">
                        <a:extLst>
                          <a:ext uri="{FF2B5EF4-FFF2-40B4-BE49-F238E27FC236}">
                            <a16:creationId xmlns:a16="http://schemas.microsoft.com/office/drawing/2014/main" id="{AC18EA88-8C3C-4B05-9A1F-C7186B1DE86A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01" y="294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94" name="Oval 201" descr="Sphères">
                        <a:extLst>
                          <a:ext uri="{FF2B5EF4-FFF2-40B4-BE49-F238E27FC236}">
                            <a16:creationId xmlns:a16="http://schemas.microsoft.com/office/drawing/2014/main" id="{3C7786A9-2714-4979-AC38-5CEB371223B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70" y="292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95" name="Oval 202" descr="Sphères">
                        <a:extLst>
                          <a:ext uri="{FF2B5EF4-FFF2-40B4-BE49-F238E27FC236}">
                            <a16:creationId xmlns:a16="http://schemas.microsoft.com/office/drawing/2014/main" id="{8C0BF321-FA41-44FA-8FF1-B24BF7C310B1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45" y="288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96" name="Oval 203" descr="Sphères">
                        <a:extLst>
                          <a:ext uri="{FF2B5EF4-FFF2-40B4-BE49-F238E27FC236}">
                            <a16:creationId xmlns:a16="http://schemas.microsoft.com/office/drawing/2014/main" id="{587F3ADB-C46F-4DFF-A3E0-C8E6516A1F6F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38" y="283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97" name="Oval 204" descr="Sphères">
                        <a:extLst>
                          <a:ext uri="{FF2B5EF4-FFF2-40B4-BE49-F238E27FC236}">
                            <a16:creationId xmlns:a16="http://schemas.microsoft.com/office/drawing/2014/main" id="{53F66B55-21E0-4FA6-94BC-4E0DA201E1F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716" y="279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98" name="Oval 205" descr="Sphères">
                        <a:extLst>
                          <a:ext uri="{FF2B5EF4-FFF2-40B4-BE49-F238E27FC236}">
                            <a16:creationId xmlns:a16="http://schemas.microsoft.com/office/drawing/2014/main" id="{12C98191-42F1-4869-BCB8-0810BB8B659E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41" y="274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99" name="Oval 206" descr="Sphères">
                        <a:extLst>
                          <a:ext uri="{FF2B5EF4-FFF2-40B4-BE49-F238E27FC236}">
                            <a16:creationId xmlns:a16="http://schemas.microsoft.com/office/drawing/2014/main" id="{B29D0EBC-8A9D-4E86-BF05-2AE893FEF03B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27" y="279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400" name="Oval 207" descr="Sphères">
                        <a:extLst>
                          <a:ext uri="{FF2B5EF4-FFF2-40B4-BE49-F238E27FC236}">
                            <a16:creationId xmlns:a16="http://schemas.microsoft.com/office/drawing/2014/main" id="{D26E9F2D-B757-4000-800F-8F45680875FD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43" y="2829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401" name="Oval 208" descr="Sphères">
                        <a:extLst>
                          <a:ext uri="{FF2B5EF4-FFF2-40B4-BE49-F238E27FC236}">
                            <a16:creationId xmlns:a16="http://schemas.microsoft.com/office/drawing/2014/main" id="{9305A9A2-CDC4-40AC-A907-F62390927A6C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380" y="287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402" name="Oval 209" descr="Sphères">
                        <a:extLst>
                          <a:ext uri="{FF2B5EF4-FFF2-40B4-BE49-F238E27FC236}">
                            <a16:creationId xmlns:a16="http://schemas.microsoft.com/office/drawing/2014/main" id="{EA6D73A3-D721-484E-846C-0EADCE36F734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281" y="290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361" name="Group 210">
                      <a:extLst>
                        <a:ext uri="{FF2B5EF4-FFF2-40B4-BE49-F238E27FC236}">
                          <a16:creationId xmlns:a16="http://schemas.microsoft.com/office/drawing/2014/main" id="{96DCB0A0-57AA-440F-8096-F59355E110B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82" y="3360"/>
                      <a:ext cx="446" cy="193"/>
                      <a:chOff x="3582" y="3360"/>
                      <a:chExt cx="446" cy="193"/>
                    </a:xfrm>
                  </p:grpSpPr>
                  <p:sp>
                    <p:nvSpPr>
                      <p:cNvPr id="384" name="Oval 211" descr="Sphères">
                        <a:extLst>
                          <a:ext uri="{FF2B5EF4-FFF2-40B4-BE49-F238E27FC236}">
                            <a16:creationId xmlns:a16="http://schemas.microsoft.com/office/drawing/2014/main" id="{8C4270C5-9950-486F-8983-84741634FC51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477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85" name="Oval 212" descr="Sphères">
                        <a:extLst>
                          <a:ext uri="{FF2B5EF4-FFF2-40B4-BE49-F238E27FC236}">
                            <a16:creationId xmlns:a16="http://schemas.microsoft.com/office/drawing/2014/main" id="{87847CC9-CDE5-4253-8A33-8F689F6E02F4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82" y="342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86" name="Oval 213" descr="Sphères">
                        <a:extLst>
                          <a:ext uri="{FF2B5EF4-FFF2-40B4-BE49-F238E27FC236}">
                            <a16:creationId xmlns:a16="http://schemas.microsoft.com/office/drawing/2014/main" id="{26B57D83-6806-41E5-9C82-BC0CD240F3E1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15" y="336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87" name="Oval 214" descr="Sphères">
                        <a:extLst>
                          <a:ext uri="{FF2B5EF4-FFF2-40B4-BE49-F238E27FC236}">
                            <a16:creationId xmlns:a16="http://schemas.microsoft.com/office/drawing/2014/main" id="{CF539F75-C6A9-4D52-B7E8-1C4670265144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80" y="339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88" name="Oval 215" descr="Sphères">
                        <a:extLst>
                          <a:ext uri="{FF2B5EF4-FFF2-40B4-BE49-F238E27FC236}">
                            <a16:creationId xmlns:a16="http://schemas.microsoft.com/office/drawing/2014/main" id="{7B429158-641D-41E3-B8FF-7A74252D946A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94" y="342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89" name="Oval 216" descr="Sphères">
                        <a:extLst>
                          <a:ext uri="{FF2B5EF4-FFF2-40B4-BE49-F238E27FC236}">
                            <a16:creationId xmlns:a16="http://schemas.microsoft.com/office/drawing/2014/main" id="{41BC285F-812C-454B-9925-62C8EEC6A5C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86" y="349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90" name="Oval 217" descr="Sphères">
                        <a:extLst>
                          <a:ext uri="{FF2B5EF4-FFF2-40B4-BE49-F238E27FC236}">
                            <a16:creationId xmlns:a16="http://schemas.microsoft.com/office/drawing/2014/main" id="{679E9A18-C425-4A40-8E51-F036C03458E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02" y="337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91" name="Oval 218" descr="Sphères">
                        <a:extLst>
                          <a:ext uri="{FF2B5EF4-FFF2-40B4-BE49-F238E27FC236}">
                            <a16:creationId xmlns:a16="http://schemas.microsoft.com/office/drawing/2014/main" id="{D287C7E2-AF63-492B-9313-2AF13A26DC0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66" y="345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362" name="Group 219">
                      <a:extLst>
                        <a:ext uri="{FF2B5EF4-FFF2-40B4-BE49-F238E27FC236}">
                          <a16:creationId xmlns:a16="http://schemas.microsoft.com/office/drawing/2014/main" id="{65991E74-77F1-4DEE-B47C-09D2F98F5E8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10" y="2472"/>
                      <a:ext cx="242" cy="124"/>
                      <a:chOff x="3810" y="2472"/>
                      <a:chExt cx="242" cy="124"/>
                    </a:xfrm>
                  </p:grpSpPr>
                  <p:sp>
                    <p:nvSpPr>
                      <p:cNvPr id="378" name="Oval 220" descr="Sphères">
                        <a:extLst>
                          <a:ext uri="{FF2B5EF4-FFF2-40B4-BE49-F238E27FC236}">
                            <a16:creationId xmlns:a16="http://schemas.microsoft.com/office/drawing/2014/main" id="{22DBD8BA-4103-469C-8B56-46EC9C36392F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10" y="252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79" name="Oval 221" descr="Sphères">
                        <a:extLst>
                          <a:ext uri="{FF2B5EF4-FFF2-40B4-BE49-F238E27FC236}">
                            <a16:creationId xmlns:a16="http://schemas.microsoft.com/office/drawing/2014/main" id="{D07E6689-B769-447D-B6C6-B9F49B272ECA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6" y="253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80" name="Oval 222" descr="Sphères">
                        <a:extLst>
                          <a:ext uri="{FF2B5EF4-FFF2-40B4-BE49-F238E27FC236}">
                            <a16:creationId xmlns:a16="http://schemas.microsoft.com/office/drawing/2014/main" id="{52ECB9F2-1A85-4715-AEDA-ADA290CF50D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87" y="253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81" name="Oval 223" descr="Sphères">
                        <a:extLst>
                          <a:ext uri="{FF2B5EF4-FFF2-40B4-BE49-F238E27FC236}">
                            <a16:creationId xmlns:a16="http://schemas.microsoft.com/office/drawing/2014/main" id="{4E736257-651D-4A2D-9654-63B52FBCD49F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90" y="248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82" name="Oval 224" descr="Sphères">
                        <a:extLst>
                          <a:ext uri="{FF2B5EF4-FFF2-40B4-BE49-F238E27FC236}">
                            <a16:creationId xmlns:a16="http://schemas.microsoft.com/office/drawing/2014/main" id="{AFB1B093-32CF-4127-A315-74BD6D803DA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30" y="248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83" name="Oval 225" descr="Sphères">
                        <a:extLst>
                          <a:ext uri="{FF2B5EF4-FFF2-40B4-BE49-F238E27FC236}">
                            <a16:creationId xmlns:a16="http://schemas.microsoft.com/office/drawing/2014/main" id="{397C5AF2-3009-42E9-89AF-07290B5F939F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49" y="247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363" name="Group 226">
                      <a:extLst>
                        <a:ext uri="{FF2B5EF4-FFF2-40B4-BE49-F238E27FC236}">
                          <a16:creationId xmlns:a16="http://schemas.microsoft.com/office/drawing/2014/main" id="{28F988B0-CDC1-4454-9A66-7D6A82089D9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13" y="1830"/>
                      <a:ext cx="398" cy="532"/>
                      <a:chOff x="3813" y="1830"/>
                      <a:chExt cx="398" cy="532"/>
                    </a:xfrm>
                  </p:grpSpPr>
                  <p:sp>
                    <p:nvSpPr>
                      <p:cNvPr id="365" name="Oval 227" descr="Sphères">
                        <a:extLst>
                          <a:ext uri="{FF2B5EF4-FFF2-40B4-BE49-F238E27FC236}">
                            <a16:creationId xmlns:a16="http://schemas.microsoft.com/office/drawing/2014/main" id="{5BF94388-BEFA-4055-85C1-E1DCFCBF09C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63" y="2034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66" name="Oval 228" descr="Sphères">
                        <a:extLst>
                          <a:ext uri="{FF2B5EF4-FFF2-40B4-BE49-F238E27FC236}">
                            <a16:creationId xmlns:a16="http://schemas.microsoft.com/office/drawing/2014/main" id="{820DA51B-31B7-4D37-B89C-CFA228F2742C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54" y="194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67" name="Oval 229" descr="Sphères">
                        <a:extLst>
                          <a:ext uri="{FF2B5EF4-FFF2-40B4-BE49-F238E27FC236}">
                            <a16:creationId xmlns:a16="http://schemas.microsoft.com/office/drawing/2014/main" id="{4EC3B77D-D6C7-4D67-89BF-9DE61FDE51B1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3" y="187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68" name="Oval 230" descr="Sphères">
                        <a:extLst>
                          <a:ext uri="{FF2B5EF4-FFF2-40B4-BE49-F238E27FC236}">
                            <a16:creationId xmlns:a16="http://schemas.microsoft.com/office/drawing/2014/main" id="{2CAF964F-1E57-4583-9CBD-849E70D06D2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13" y="183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69" name="Oval 231" descr="Sphères">
                        <a:extLst>
                          <a:ext uri="{FF2B5EF4-FFF2-40B4-BE49-F238E27FC236}">
                            <a16:creationId xmlns:a16="http://schemas.microsoft.com/office/drawing/2014/main" id="{E3660955-ABE8-41FE-BA37-D26BE3F7DE8B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37" y="1917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70" name="Oval 232" descr="Sphères">
                        <a:extLst>
                          <a:ext uri="{FF2B5EF4-FFF2-40B4-BE49-F238E27FC236}">
                            <a16:creationId xmlns:a16="http://schemas.microsoft.com/office/drawing/2014/main" id="{9101DFD7-34EF-4E50-A3D4-45D0D9CDF56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67" y="1989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71" name="Oval 233" descr="Sphères">
                        <a:extLst>
                          <a:ext uri="{FF2B5EF4-FFF2-40B4-BE49-F238E27FC236}">
                            <a16:creationId xmlns:a16="http://schemas.microsoft.com/office/drawing/2014/main" id="{04001865-C82D-42CC-8142-41F0674CD7B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3" y="208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72" name="Oval 234" descr="Sphères">
                        <a:extLst>
                          <a:ext uri="{FF2B5EF4-FFF2-40B4-BE49-F238E27FC236}">
                            <a16:creationId xmlns:a16="http://schemas.microsoft.com/office/drawing/2014/main" id="{D810BF1F-91D0-4D53-A031-60A79394F6D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9" y="216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73" name="Oval 235" descr="Sphères">
                        <a:extLst>
                          <a:ext uri="{FF2B5EF4-FFF2-40B4-BE49-F238E27FC236}">
                            <a16:creationId xmlns:a16="http://schemas.microsoft.com/office/drawing/2014/main" id="{452F7A2A-1DAC-4C02-9B93-134184A89C4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87" y="2109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74" name="Oval 236" descr="Sphères">
                        <a:extLst>
                          <a:ext uri="{FF2B5EF4-FFF2-40B4-BE49-F238E27FC236}">
                            <a16:creationId xmlns:a16="http://schemas.microsoft.com/office/drawing/2014/main" id="{B19AA7A1-E62A-4D56-BF5D-4F3DBFC06C21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077" y="217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75" name="Oval 237" descr="Sphères">
                        <a:extLst>
                          <a:ext uri="{FF2B5EF4-FFF2-40B4-BE49-F238E27FC236}">
                            <a16:creationId xmlns:a16="http://schemas.microsoft.com/office/drawing/2014/main" id="{4A24CE99-F67B-4F9C-B73B-8A3D0EBBA53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149" y="219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76" name="Oval 238" descr="Sphères">
                        <a:extLst>
                          <a:ext uri="{FF2B5EF4-FFF2-40B4-BE49-F238E27FC236}">
                            <a16:creationId xmlns:a16="http://schemas.microsoft.com/office/drawing/2014/main" id="{FB5D0D58-7E22-4E27-BC4C-1BFB5E21F57B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131" y="226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77" name="Oval 239" descr="Sphères">
                        <a:extLst>
                          <a:ext uri="{FF2B5EF4-FFF2-40B4-BE49-F238E27FC236}">
                            <a16:creationId xmlns:a16="http://schemas.microsoft.com/office/drawing/2014/main" id="{06187B46-4A88-4D01-9710-B6AA6E00AEF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077" y="2304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sp>
                  <p:nvSpPr>
                    <p:cNvPr id="364" name="Freeform 240">
                      <a:extLst>
                        <a:ext uri="{FF2B5EF4-FFF2-40B4-BE49-F238E27FC236}">
                          <a16:creationId xmlns:a16="http://schemas.microsoft.com/office/drawing/2014/main" id="{6750CD4B-FA60-41EC-95CD-E38D3EE5E60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870" y="1838"/>
                      <a:ext cx="292" cy="2392"/>
                    </a:xfrm>
                    <a:custGeom>
                      <a:avLst/>
                      <a:gdLst>
                        <a:gd name="T0" fmla="*/ 0 w 292"/>
                        <a:gd name="T1" fmla="*/ 0 h 2392"/>
                        <a:gd name="T2" fmla="*/ 90 w 292"/>
                        <a:gd name="T3" fmla="*/ 232 h 2392"/>
                        <a:gd name="T4" fmla="*/ 195 w 292"/>
                        <a:gd name="T5" fmla="*/ 615 h 2392"/>
                        <a:gd name="T6" fmla="*/ 278 w 292"/>
                        <a:gd name="T7" fmla="*/ 1110 h 2392"/>
                        <a:gd name="T8" fmla="*/ 278 w 292"/>
                        <a:gd name="T9" fmla="*/ 1567 h 2392"/>
                        <a:gd name="T10" fmla="*/ 255 w 292"/>
                        <a:gd name="T11" fmla="*/ 1950 h 2392"/>
                        <a:gd name="T12" fmla="*/ 240 w 292"/>
                        <a:gd name="T13" fmla="*/ 2392 h 23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92" h="2392">
                          <a:moveTo>
                            <a:pt x="0" y="0"/>
                          </a:moveTo>
                          <a:cubicBezTo>
                            <a:pt x="29" y="65"/>
                            <a:pt x="58" y="130"/>
                            <a:pt x="90" y="232"/>
                          </a:cubicBezTo>
                          <a:cubicBezTo>
                            <a:pt x="122" y="334"/>
                            <a:pt x="164" y="469"/>
                            <a:pt x="195" y="615"/>
                          </a:cubicBezTo>
                          <a:cubicBezTo>
                            <a:pt x="226" y="761"/>
                            <a:pt x="264" y="951"/>
                            <a:pt x="278" y="1110"/>
                          </a:cubicBezTo>
                          <a:cubicBezTo>
                            <a:pt x="292" y="1269"/>
                            <a:pt x="282" y="1427"/>
                            <a:pt x="278" y="1567"/>
                          </a:cubicBezTo>
                          <a:cubicBezTo>
                            <a:pt x="274" y="1707"/>
                            <a:pt x="261" y="1813"/>
                            <a:pt x="255" y="1950"/>
                          </a:cubicBezTo>
                          <a:cubicBezTo>
                            <a:pt x="249" y="2087"/>
                            <a:pt x="244" y="2239"/>
                            <a:pt x="240" y="2392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dist="28398" dir="3806097" algn="ctr" rotWithShape="0">
                        <a:srgbClr val="008000"/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242" name="Group 241">
                    <a:extLst>
                      <a:ext uri="{FF2B5EF4-FFF2-40B4-BE49-F238E27FC236}">
                        <a16:creationId xmlns:a16="http://schemas.microsoft.com/office/drawing/2014/main" id="{87AEA45C-9495-4C3C-8940-1CA21E8D7E0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1799238" flipH="1">
                    <a:off x="4915" y="4491"/>
                    <a:ext cx="664" cy="1802"/>
                    <a:chOff x="3453" y="1714"/>
                    <a:chExt cx="1506" cy="2696"/>
                  </a:xfrm>
                </p:grpSpPr>
                <p:sp>
                  <p:nvSpPr>
                    <p:cNvPr id="300" name="Freeform 242">
                      <a:extLst>
                        <a:ext uri="{FF2B5EF4-FFF2-40B4-BE49-F238E27FC236}">
                          <a16:creationId xmlns:a16="http://schemas.microsoft.com/office/drawing/2014/main" id="{29100F80-2F06-4EA0-9D65-34F4A795B01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453" y="1714"/>
                      <a:ext cx="1506" cy="2696"/>
                    </a:xfrm>
                    <a:custGeom>
                      <a:avLst/>
                      <a:gdLst>
                        <a:gd name="T0" fmla="*/ 87 w 1506"/>
                        <a:gd name="T1" fmla="*/ 2509 h 2696"/>
                        <a:gd name="T2" fmla="*/ 597 w 1506"/>
                        <a:gd name="T3" fmla="*/ 2411 h 2696"/>
                        <a:gd name="T4" fmla="*/ 117 w 1506"/>
                        <a:gd name="T5" fmla="*/ 2299 h 2696"/>
                        <a:gd name="T6" fmla="*/ 627 w 1506"/>
                        <a:gd name="T7" fmla="*/ 2171 h 2696"/>
                        <a:gd name="T8" fmla="*/ 132 w 1506"/>
                        <a:gd name="T9" fmla="*/ 2051 h 2696"/>
                        <a:gd name="T10" fmla="*/ 620 w 1506"/>
                        <a:gd name="T11" fmla="*/ 1991 h 2696"/>
                        <a:gd name="T12" fmla="*/ 102 w 1506"/>
                        <a:gd name="T13" fmla="*/ 1789 h 2696"/>
                        <a:gd name="T14" fmla="*/ 650 w 1506"/>
                        <a:gd name="T15" fmla="*/ 1744 h 2696"/>
                        <a:gd name="T16" fmla="*/ 365 w 1506"/>
                        <a:gd name="T17" fmla="*/ 1519 h 2696"/>
                        <a:gd name="T18" fmla="*/ 207 w 1506"/>
                        <a:gd name="T19" fmla="*/ 1399 h 2696"/>
                        <a:gd name="T20" fmla="*/ 650 w 1506"/>
                        <a:gd name="T21" fmla="*/ 1474 h 2696"/>
                        <a:gd name="T22" fmla="*/ 350 w 1506"/>
                        <a:gd name="T23" fmla="*/ 1346 h 2696"/>
                        <a:gd name="T24" fmla="*/ 642 w 1506"/>
                        <a:gd name="T25" fmla="*/ 1271 h 2696"/>
                        <a:gd name="T26" fmla="*/ 312 w 1506"/>
                        <a:gd name="T27" fmla="*/ 1099 h 2696"/>
                        <a:gd name="T28" fmla="*/ 305 w 1506"/>
                        <a:gd name="T29" fmla="*/ 979 h 2696"/>
                        <a:gd name="T30" fmla="*/ 582 w 1506"/>
                        <a:gd name="T31" fmla="*/ 964 h 2696"/>
                        <a:gd name="T32" fmla="*/ 335 w 1506"/>
                        <a:gd name="T33" fmla="*/ 866 h 2696"/>
                        <a:gd name="T34" fmla="*/ 575 w 1506"/>
                        <a:gd name="T35" fmla="*/ 709 h 2696"/>
                        <a:gd name="T36" fmla="*/ 537 w 1506"/>
                        <a:gd name="T37" fmla="*/ 589 h 2696"/>
                        <a:gd name="T38" fmla="*/ 440 w 1506"/>
                        <a:gd name="T39" fmla="*/ 371 h 2696"/>
                        <a:gd name="T40" fmla="*/ 365 w 1506"/>
                        <a:gd name="T41" fmla="*/ 11 h 2696"/>
                        <a:gd name="T42" fmla="*/ 597 w 1506"/>
                        <a:gd name="T43" fmla="*/ 409 h 2696"/>
                        <a:gd name="T44" fmla="*/ 755 w 1506"/>
                        <a:gd name="T45" fmla="*/ 454 h 2696"/>
                        <a:gd name="T46" fmla="*/ 770 w 1506"/>
                        <a:gd name="T47" fmla="*/ 611 h 2696"/>
                        <a:gd name="T48" fmla="*/ 732 w 1506"/>
                        <a:gd name="T49" fmla="*/ 799 h 2696"/>
                        <a:gd name="T50" fmla="*/ 867 w 1506"/>
                        <a:gd name="T51" fmla="*/ 739 h 2696"/>
                        <a:gd name="T52" fmla="*/ 732 w 1506"/>
                        <a:gd name="T53" fmla="*/ 1046 h 2696"/>
                        <a:gd name="T54" fmla="*/ 1002 w 1506"/>
                        <a:gd name="T55" fmla="*/ 776 h 2696"/>
                        <a:gd name="T56" fmla="*/ 942 w 1506"/>
                        <a:gd name="T57" fmla="*/ 1136 h 2696"/>
                        <a:gd name="T58" fmla="*/ 1115 w 1506"/>
                        <a:gd name="T59" fmla="*/ 1061 h 2696"/>
                        <a:gd name="T60" fmla="*/ 1287 w 1506"/>
                        <a:gd name="T61" fmla="*/ 1181 h 2696"/>
                        <a:gd name="T62" fmla="*/ 800 w 1506"/>
                        <a:gd name="T63" fmla="*/ 1414 h 2696"/>
                        <a:gd name="T64" fmla="*/ 1355 w 1506"/>
                        <a:gd name="T65" fmla="*/ 1234 h 2696"/>
                        <a:gd name="T66" fmla="*/ 800 w 1506"/>
                        <a:gd name="T67" fmla="*/ 1616 h 2696"/>
                        <a:gd name="T68" fmla="*/ 1122 w 1506"/>
                        <a:gd name="T69" fmla="*/ 1699 h 2696"/>
                        <a:gd name="T70" fmla="*/ 1467 w 1506"/>
                        <a:gd name="T71" fmla="*/ 1744 h 2696"/>
                        <a:gd name="T72" fmla="*/ 792 w 1506"/>
                        <a:gd name="T73" fmla="*/ 1871 h 2696"/>
                        <a:gd name="T74" fmla="*/ 1115 w 1506"/>
                        <a:gd name="T75" fmla="*/ 2104 h 2696"/>
                        <a:gd name="T76" fmla="*/ 1242 w 1506"/>
                        <a:gd name="T77" fmla="*/ 2374 h 2696"/>
                        <a:gd name="T78" fmla="*/ 725 w 1506"/>
                        <a:gd name="T79" fmla="*/ 2149 h 2696"/>
                        <a:gd name="T80" fmla="*/ 1032 w 1506"/>
                        <a:gd name="T81" fmla="*/ 2321 h 2696"/>
                        <a:gd name="T82" fmla="*/ 1347 w 1506"/>
                        <a:gd name="T83" fmla="*/ 2552 h 2696"/>
                        <a:gd name="T84" fmla="*/ 935 w 1506"/>
                        <a:gd name="T85" fmla="*/ 2441 h 269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</a:cxnLst>
                      <a:rect l="0" t="0" r="r" b="b"/>
                      <a:pathLst>
                        <a:path w="1506" h="2696">
                          <a:moveTo>
                            <a:pt x="620" y="2539"/>
                          </a:moveTo>
                          <a:cubicBezTo>
                            <a:pt x="533" y="2545"/>
                            <a:pt x="446" y="2551"/>
                            <a:pt x="357" y="2546"/>
                          </a:cubicBezTo>
                          <a:cubicBezTo>
                            <a:pt x="268" y="2541"/>
                            <a:pt x="133" y="2533"/>
                            <a:pt x="87" y="2509"/>
                          </a:cubicBezTo>
                          <a:cubicBezTo>
                            <a:pt x="41" y="2485"/>
                            <a:pt x="20" y="2420"/>
                            <a:pt x="80" y="2404"/>
                          </a:cubicBezTo>
                          <a:cubicBezTo>
                            <a:pt x="140" y="2388"/>
                            <a:pt x="361" y="2410"/>
                            <a:pt x="447" y="2411"/>
                          </a:cubicBezTo>
                          <a:cubicBezTo>
                            <a:pt x="533" y="2412"/>
                            <a:pt x="572" y="2423"/>
                            <a:pt x="597" y="2411"/>
                          </a:cubicBezTo>
                          <a:cubicBezTo>
                            <a:pt x="622" y="2399"/>
                            <a:pt x="653" y="2348"/>
                            <a:pt x="597" y="2336"/>
                          </a:cubicBezTo>
                          <a:cubicBezTo>
                            <a:pt x="541" y="2324"/>
                            <a:pt x="340" y="2342"/>
                            <a:pt x="260" y="2336"/>
                          </a:cubicBezTo>
                          <a:cubicBezTo>
                            <a:pt x="180" y="2330"/>
                            <a:pt x="128" y="2316"/>
                            <a:pt x="117" y="2299"/>
                          </a:cubicBezTo>
                          <a:cubicBezTo>
                            <a:pt x="106" y="2282"/>
                            <a:pt x="130" y="2243"/>
                            <a:pt x="192" y="2231"/>
                          </a:cubicBezTo>
                          <a:cubicBezTo>
                            <a:pt x="254" y="2219"/>
                            <a:pt x="420" y="2234"/>
                            <a:pt x="492" y="2224"/>
                          </a:cubicBezTo>
                          <a:cubicBezTo>
                            <a:pt x="564" y="2214"/>
                            <a:pt x="625" y="2187"/>
                            <a:pt x="627" y="2171"/>
                          </a:cubicBezTo>
                          <a:cubicBezTo>
                            <a:pt x="629" y="2155"/>
                            <a:pt x="578" y="2130"/>
                            <a:pt x="507" y="2126"/>
                          </a:cubicBezTo>
                          <a:cubicBezTo>
                            <a:pt x="436" y="2122"/>
                            <a:pt x="262" y="2161"/>
                            <a:pt x="200" y="2149"/>
                          </a:cubicBezTo>
                          <a:cubicBezTo>
                            <a:pt x="138" y="2137"/>
                            <a:pt x="121" y="2076"/>
                            <a:pt x="132" y="2051"/>
                          </a:cubicBezTo>
                          <a:cubicBezTo>
                            <a:pt x="143" y="2026"/>
                            <a:pt x="210" y="2013"/>
                            <a:pt x="267" y="1999"/>
                          </a:cubicBezTo>
                          <a:cubicBezTo>
                            <a:pt x="324" y="1985"/>
                            <a:pt x="418" y="1970"/>
                            <a:pt x="477" y="1969"/>
                          </a:cubicBezTo>
                          <a:cubicBezTo>
                            <a:pt x="536" y="1968"/>
                            <a:pt x="596" y="2000"/>
                            <a:pt x="620" y="1991"/>
                          </a:cubicBezTo>
                          <a:cubicBezTo>
                            <a:pt x="644" y="1982"/>
                            <a:pt x="655" y="1928"/>
                            <a:pt x="620" y="1916"/>
                          </a:cubicBezTo>
                          <a:cubicBezTo>
                            <a:pt x="585" y="1904"/>
                            <a:pt x="496" y="1937"/>
                            <a:pt x="410" y="1916"/>
                          </a:cubicBezTo>
                          <a:cubicBezTo>
                            <a:pt x="324" y="1895"/>
                            <a:pt x="167" y="1831"/>
                            <a:pt x="102" y="1789"/>
                          </a:cubicBezTo>
                          <a:cubicBezTo>
                            <a:pt x="37" y="1747"/>
                            <a:pt x="0" y="1687"/>
                            <a:pt x="20" y="1661"/>
                          </a:cubicBezTo>
                          <a:cubicBezTo>
                            <a:pt x="40" y="1635"/>
                            <a:pt x="117" y="1617"/>
                            <a:pt x="222" y="1631"/>
                          </a:cubicBezTo>
                          <a:cubicBezTo>
                            <a:pt x="327" y="1645"/>
                            <a:pt x="583" y="1735"/>
                            <a:pt x="650" y="1744"/>
                          </a:cubicBezTo>
                          <a:cubicBezTo>
                            <a:pt x="717" y="1753"/>
                            <a:pt x="666" y="1705"/>
                            <a:pt x="627" y="1684"/>
                          </a:cubicBezTo>
                          <a:cubicBezTo>
                            <a:pt x="588" y="1663"/>
                            <a:pt x="461" y="1644"/>
                            <a:pt x="417" y="1616"/>
                          </a:cubicBezTo>
                          <a:cubicBezTo>
                            <a:pt x="373" y="1588"/>
                            <a:pt x="385" y="1536"/>
                            <a:pt x="365" y="1519"/>
                          </a:cubicBezTo>
                          <a:cubicBezTo>
                            <a:pt x="345" y="1502"/>
                            <a:pt x="328" y="1517"/>
                            <a:pt x="297" y="1511"/>
                          </a:cubicBezTo>
                          <a:cubicBezTo>
                            <a:pt x="266" y="1505"/>
                            <a:pt x="192" y="1500"/>
                            <a:pt x="177" y="1481"/>
                          </a:cubicBezTo>
                          <a:cubicBezTo>
                            <a:pt x="162" y="1462"/>
                            <a:pt x="186" y="1418"/>
                            <a:pt x="207" y="1399"/>
                          </a:cubicBezTo>
                          <a:cubicBezTo>
                            <a:pt x="228" y="1380"/>
                            <a:pt x="246" y="1353"/>
                            <a:pt x="305" y="1369"/>
                          </a:cubicBezTo>
                          <a:cubicBezTo>
                            <a:pt x="364" y="1385"/>
                            <a:pt x="503" y="1478"/>
                            <a:pt x="560" y="1496"/>
                          </a:cubicBezTo>
                          <a:cubicBezTo>
                            <a:pt x="617" y="1514"/>
                            <a:pt x="635" y="1490"/>
                            <a:pt x="650" y="1474"/>
                          </a:cubicBezTo>
                          <a:cubicBezTo>
                            <a:pt x="665" y="1458"/>
                            <a:pt x="671" y="1415"/>
                            <a:pt x="650" y="1399"/>
                          </a:cubicBezTo>
                          <a:cubicBezTo>
                            <a:pt x="629" y="1383"/>
                            <a:pt x="572" y="1385"/>
                            <a:pt x="522" y="1376"/>
                          </a:cubicBezTo>
                          <a:cubicBezTo>
                            <a:pt x="472" y="1367"/>
                            <a:pt x="390" y="1365"/>
                            <a:pt x="350" y="1346"/>
                          </a:cubicBezTo>
                          <a:cubicBezTo>
                            <a:pt x="310" y="1327"/>
                            <a:pt x="270" y="1279"/>
                            <a:pt x="282" y="1264"/>
                          </a:cubicBezTo>
                          <a:cubicBezTo>
                            <a:pt x="294" y="1249"/>
                            <a:pt x="365" y="1255"/>
                            <a:pt x="425" y="1256"/>
                          </a:cubicBezTo>
                          <a:cubicBezTo>
                            <a:pt x="485" y="1257"/>
                            <a:pt x="618" y="1277"/>
                            <a:pt x="642" y="1271"/>
                          </a:cubicBezTo>
                          <a:cubicBezTo>
                            <a:pt x="666" y="1265"/>
                            <a:pt x="614" y="1228"/>
                            <a:pt x="567" y="1219"/>
                          </a:cubicBezTo>
                          <a:cubicBezTo>
                            <a:pt x="520" y="1210"/>
                            <a:pt x="399" y="1239"/>
                            <a:pt x="357" y="1219"/>
                          </a:cubicBezTo>
                          <a:cubicBezTo>
                            <a:pt x="315" y="1199"/>
                            <a:pt x="273" y="1119"/>
                            <a:pt x="312" y="1099"/>
                          </a:cubicBezTo>
                          <a:cubicBezTo>
                            <a:pt x="351" y="1079"/>
                            <a:pt x="560" y="1111"/>
                            <a:pt x="590" y="1099"/>
                          </a:cubicBezTo>
                          <a:cubicBezTo>
                            <a:pt x="620" y="1087"/>
                            <a:pt x="539" y="1044"/>
                            <a:pt x="492" y="1024"/>
                          </a:cubicBezTo>
                          <a:cubicBezTo>
                            <a:pt x="445" y="1004"/>
                            <a:pt x="339" y="1001"/>
                            <a:pt x="305" y="979"/>
                          </a:cubicBezTo>
                          <a:cubicBezTo>
                            <a:pt x="271" y="957"/>
                            <a:pt x="264" y="902"/>
                            <a:pt x="290" y="889"/>
                          </a:cubicBezTo>
                          <a:cubicBezTo>
                            <a:pt x="316" y="876"/>
                            <a:pt x="413" y="892"/>
                            <a:pt x="462" y="904"/>
                          </a:cubicBezTo>
                          <a:cubicBezTo>
                            <a:pt x="511" y="916"/>
                            <a:pt x="555" y="964"/>
                            <a:pt x="582" y="964"/>
                          </a:cubicBezTo>
                          <a:cubicBezTo>
                            <a:pt x="609" y="964"/>
                            <a:pt x="639" y="918"/>
                            <a:pt x="627" y="904"/>
                          </a:cubicBezTo>
                          <a:cubicBezTo>
                            <a:pt x="615" y="890"/>
                            <a:pt x="556" y="887"/>
                            <a:pt x="507" y="881"/>
                          </a:cubicBezTo>
                          <a:cubicBezTo>
                            <a:pt x="458" y="875"/>
                            <a:pt x="367" y="886"/>
                            <a:pt x="335" y="866"/>
                          </a:cubicBezTo>
                          <a:cubicBezTo>
                            <a:pt x="303" y="846"/>
                            <a:pt x="272" y="778"/>
                            <a:pt x="312" y="761"/>
                          </a:cubicBezTo>
                          <a:cubicBezTo>
                            <a:pt x="352" y="744"/>
                            <a:pt x="531" y="770"/>
                            <a:pt x="575" y="761"/>
                          </a:cubicBezTo>
                          <a:cubicBezTo>
                            <a:pt x="619" y="752"/>
                            <a:pt x="605" y="721"/>
                            <a:pt x="575" y="709"/>
                          </a:cubicBezTo>
                          <a:cubicBezTo>
                            <a:pt x="545" y="697"/>
                            <a:pt x="420" y="706"/>
                            <a:pt x="395" y="686"/>
                          </a:cubicBezTo>
                          <a:cubicBezTo>
                            <a:pt x="370" y="666"/>
                            <a:pt x="401" y="605"/>
                            <a:pt x="425" y="589"/>
                          </a:cubicBezTo>
                          <a:cubicBezTo>
                            <a:pt x="449" y="573"/>
                            <a:pt x="518" y="596"/>
                            <a:pt x="537" y="589"/>
                          </a:cubicBezTo>
                          <a:cubicBezTo>
                            <a:pt x="556" y="582"/>
                            <a:pt x="553" y="558"/>
                            <a:pt x="537" y="544"/>
                          </a:cubicBezTo>
                          <a:cubicBezTo>
                            <a:pt x="521" y="530"/>
                            <a:pt x="456" y="535"/>
                            <a:pt x="440" y="506"/>
                          </a:cubicBezTo>
                          <a:cubicBezTo>
                            <a:pt x="424" y="477"/>
                            <a:pt x="454" y="417"/>
                            <a:pt x="440" y="371"/>
                          </a:cubicBezTo>
                          <a:cubicBezTo>
                            <a:pt x="426" y="325"/>
                            <a:pt x="372" y="269"/>
                            <a:pt x="357" y="229"/>
                          </a:cubicBezTo>
                          <a:cubicBezTo>
                            <a:pt x="342" y="189"/>
                            <a:pt x="349" y="167"/>
                            <a:pt x="350" y="131"/>
                          </a:cubicBezTo>
                          <a:cubicBezTo>
                            <a:pt x="351" y="95"/>
                            <a:pt x="351" y="22"/>
                            <a:pt x="365" y="11"/>
                          </a:cubicBezTo>
                          <a:cubicBezTo>
                            <a:pt x="379" y="0"/>
                            <a:pt x="397" y="25"/>
                            <a:pt x="432" y="64"/>
                          </a:cubicBezTo>
                          <a:cubicBezTo>
                            <a:pt x="467" y="103"/>
                            <a:pt x="548" y="187"/>
                            <a:pt x="575" y="244"/>
                          </a:cubicBezTo>
                          <a:cubicBezTo>
                            <a:pt x="602" y="301"/>
                            <a:pt x="589" y="370"/>
                            <a:pt x="597" y="409"/>
                          </a:cubicBezTo>
                          <a:cubicBezTo>
                            <a:pt x="605" y="448"/>
                            <a:pt x="609" y="475"/>
                            <a:pt x="620" y="476"/>
                          </a:cubicBezTo>
                          <a:cubicBezTo>
                            <a:pt x="631" y="477"/>
                            <a:pt x="643" y="420"/>
                            <a:pt x="665" y="416"/>
                          </a:cubicBezTo>
                          <a:cubicBezTo>
                            <a:pt x="687" y="412"/>
                            <a:pt x="738" y="429"/>
                            <a:pt x="755" y="454"/>
                          </a:cubicBezTo>
                          <a:cubicBezTo>
                            <a:pt x="772" y="479"/>
                            <a:pt x="780" y="526"/>
                            <a:pt x="770" y="566"/>
                          </a:cubicBezTo>
                          <a:cubicBezTo>
                            <a:pt x="760" y="606"/>
                            <a:pt x="695" y="687"/>
                            <a:pt x="695" y="694"/>
                          </a:cubicBezTo>
                          <a:cubicBezTo>
                            <a:pt x="695" y="701"/>
                            <a:pt x="745" y="638"/>
                            <a:pt x="770" y="611"/>
                          </a:cubicBezTo>
                          <a:cubicBezTo>
                            <a:pt x="795" y="584"/>
                            <a:pt x="829" y="514"/>
                            <a:pt x="845" y="529"/>
                          </a:cubicBezTo>
                          <a:cubicBezTo>
                            <a:pt x="861" y="544"/>
                            <a:pt x="886" y="656"/>
                            <a:pt x="867" y="701"/>
                          </a:cubicBezTo>
                          <a:cubicBezTo>
                            <a:pt x="848" y="746"/>
                            <a:pt x="759" y="773"/>
                            <a:pt x="732" y="799"/>
                          </a:cubicBezTo>
                          <a:cubicBezTo>
                            <a:pt x="705" y="825"/>
                            <a:pt x="692" y="849"/>
                            <a:pt x="702" y="859"/>
                          </a:cubicBezTo>
                          <a:cubicBezTo>
                            <a:pt x="712" y="869"/>
                            <a:pt x="764" y="879"/>
                            <a:pt x="792" y="859"/>
                          </a:cubicBezTo>
                          <a:cubicBezTo>
                            <a:pt x="820" y="839"/>
                            <a:pt x="837" y="754"/>
                            <a:pt x="867" y="739"/>
                          </a:cubicBezTo>
                          <a:cubicBezTo>
                            <a:pt x="897" y="724"/>
                            <a:pt x="965" y="740"/>
                            <a:pt x="972" y="769"/>
                          </a:cubicBezTo>
                          <a:cubicBezTo>
                            <a:pt x="979" y="798"/>
                            <a:pt x="952" y="865"/>
                            <a:pt x="912" y="911"/>
                          </a:cubicBezTo>
                          <a:cubicBezTo>
                            <a:pt x="872" y="957"/>
                            <a:pt x="752" y="1027"/>
                            <a:pt x="732" y="1046"/>
                          </a:cubicBezTo>
                          <a:cubicBezTo>
                            <a:pt x="712" y="1065"/>
                            <a:pt x="753" y="1050"/>
                            <a:pt x="792" y="1024"/>
                          </a:cubicBezTo>
                          <a:cubicBezTo>
                            <a:pt x="831" y="998"/>
                            <a:pt x="930" y="930"/>
                            <a:pt x="965" y="889"/>
                          </a:cubicBezTo>
                          <a:cubicBezTo>
                            <a:pt x="1000" y="848"/>
                            <a:pt x="964" y="789"/>
                            <a:pt x="1002" y="776"/>
                          </a:cubicBezTo>
                          <a:cubicBezTo>
                            <a:pt x="1040" y="763"/>
                            <a:pt x="1170" y="782"/>
                            <a:pt x="1190" y="814"/>
                          </a:cubicBezTo>
                          <a:cubicBezTo>
                            <a:pt x="1210" y="846"/>
                            <a:pt x="1163" y="917"/>
                            <a:pt x="1122" y="971"/>
                          </a:cubicBezTo>
                          <a:cubicBezTo>
                            <a:pt x="1081" y="1025"/>
                            <a:pt x="1003" y="1102"/>
                            <a:pt x="942" y="1136"/>
                          </a:cubicBezTo>
                          <a:cubicBezTo>
                            <a:pt x="881" y="1170"/>
                            <a:pt x="770" y="1165"/>
                            <a:pt x="755" y="1174"/>
                          </a:cubicBezTo>
                          <a:cubicBezTo>
                            <a:pt x="740" y="1183"/>
                            <a:pt x="792" y="1208"/>
                            <a:pt x="852" y="1189"/>
                          </a:cubicBezTo>
                          <a:cubicBezTo>
                            <a:pt x="912" y="1170"/>
                            <a:pt x="1039" y="1092"/>
                            <a:pt x="1115" y="1061"/>
                          </a:cubicBezTo>
                          <a:cubicBezTo>
                            <a:pt x="1191" y="1030"/>
                            <a:pt x="1261" y="1006"/>
                            <a:pt x="1310" y="1001"/>
                          </a:cubicBezTo>
                          <a:cubicBezTo>
                            <a:pt x="1359" y="996"/>
                            <a:pt x="1411" y="1001"/>
                            <a:pt x="1407" y="1031"/>
                          </a:cubicBezTo>
                          <a:cubicBezTo>
                            <a:pt x="1403" y="1061"/>
                            <a:pt x="1368" y="1126"/>
                            <a:pt x="1287" y="1181"/>
                          </a:cubicBezTo>
                          <a:cubicBezTo>
                            <a:pt x="1206" y="1236"/>
                            <a:pt x="1001" y="1331"/>
                            <a:pt x="920" y="1361"/>
                          </a:cubicBezTo>
                          <a:cubicBezTo>
                            <a:pt x="839" y="1391"/>
                            <a:pt x="820" y="1352"/>
                            <a:pt x="800" y="1361"/>
                          </a:cubicBezTo>
                          <a:cubicBezTo>
                            <a:pt x="780" y="1370"/>
                            <a:pt x="781" y="1402"/>
                            <a:pt x="800" y="1414"/>
                          </a:cubicBezTo>
                          <a:cubicBezTo>
                            <a:pt x="819" y="1426"/>
                            <a:pt x="862" y="1452"/>
                            <a:pt x="912" y="1436"/>
                          </a:cubicBezTo>
                          <a:cubicBezTo>
                            <a:pt x="962" y="1420"/>
                            <a:pt x="1026" y="1350"/>
                            <a:pt x="1100" y="1316"/>
                          </a:cubicBezTo>
                          <a:cubicBezTo>
                            <a:pt x="1174" y="1282"/>
                            <a:pt x="1303" y="1233"/>
                            <a:pt x="1355" y="1234"/>
                          </a:cubicBezTo>
                          <a:cubicBezTo>
                            <a:pt x="1407" y="1235"/>
                            <a:pt x="1456" y="1270"/>
                            <a:pt x="1415" y="1324"/>
                          </a:cubicBezTo>
                          <a:cubicBezTo>
                            <a:pt x="1374" y="1378"/>
                            <a:pt x="1209" y="1507"/>
                            <a:pt x="1107" y="1556"/>
                          </a:cubicBezTo>
                          <a:cubicBezTo>
                            <a:pt x="1005" y="1605"/>
                            <a:pt x="860" y="1601"/>
                            <a:pt x="800" y="1616"/>
                          </a:cubicBezTo>
                          <a:cubicBezTo>
                            <a:pt x="740" y="1631"/>
                            <a:pt x="732" y="1630"/>
                            <a:pt x="747" y="1646"/>
                          </a:cubicBezTo>
                          <a:cubicBezTo>
                            <a:pt x="762" y="1662"/>
                            <a:pt x="828" y="1705"/>
                            <a:pt x="890" y="1714"/>
                          </a:cubicBezTo>
                          <a:cubicBezTo>
                            <a:pt x="952" y="1723"/>
                            <a:pt x="1048" y="1708"/>
                            <a:pt x="1122" y="1699"/>
                          </a:cubicBezTo>
                          <a:cubicBezTo>
                            <a:pt x="1196" y="1690"/>
                            <a:pt x="1281" y="1662"/>
                            <a:pt x="1332" y="1661"/>
                          </a:cubicBezTo>
                          <a:cubicBezTo>
                            <a:pt x="1383" y="1660"/>
                            <a:pt x="1408" y="1677"/>
                            <a:pt x="1430" y="1691"/>
                          </a:cubicBezTo>
                          <a:cubicBezTo>
                            <a:pt x="1452" y="1705"/>
                            <a:pt x="1506" y="1716"/>
                            <a:pt x="1467" y="1744"/>
                          </a:cubicBezTo>
                          <a:cubicBezTo>
                            <a:pt x="1428" y="1772"/>
                            <a:pt x="1277" y="1827"/>
                            <a:pt x="1197" y="1856"/>
                          </a:cubicBezTo>
                          <a:cubicBezTo>
                            <a:pt x="1117" y="1885"/>
                            <a:pt x="1054" y="1914"/>
                            <a:pt x="987" y="1916"/>
                          </a:cubicBezTo>
                          <a:cubicBezTo>
                            <a:pt x="920" y="1918"/>
                            <a:pt x="828" y="1866"/>
                            <a:pt x="792" y="1871"/>
                          </a:cubicBezTo>
                          <a:cubicBezTo>
                            <a:pt x="756" y="1876"/>
                            <a:pt x="753" y="1925"/>
                            <a:pt x="770" y="1946"/>
                          </a:cubicBezTo>
                          <a:cubicBezTo>
                            <a:pt x="787" y="1967"/>
                            <a:pt x="839" y="1973"/>
                            <a:pt x="897" y="1999"/>
                          </a:cubicBezTo>
                          <a:cubicBezTo>
                            <a:pt x="955" y="2025"/>
                            <a:pt x="1061" y="2071"/>
                            <a:pt x="1115" y="2104"/>
                          </a:cubicBezTo>
                          <a:cubicBezTo>
                            <a:pt x="1169" y="2137"/>
                            <a:pt x="1198" y="2158"/>
                            <a:pt x="1220" y="2194"/>
                          </a:cubicBezTo>
                          <a:cubicBezTo>
                            <a:pt x="1242" y="2230"/>
                            <a:pt x="1246" y="2291"/>
                            <a:pt x="1250" y="2321"/>
                          </a:cubicBezTo>
                          <a:cubicBezTo>
                            <a:pt x="1254" y="2351"/>
                            <a:pt x="1263" y="2376"/>
                            <a:pt x="1242" y="2374"/>
                          </a:cubicBezTo>
                          <a:cubicBezTo>
                            <a:pt x="1221" y="2372"/>
                            <a:pt x="1170" y="2332"/>
                            <a:pt x="1122" y="2306"/>
                          </a:cubicBezTo>
                          <a:cubicBezTo>
                            <a:pt x="1074" y="2280"/>
                            <a:pt x="1023" y="2242"/>
                            <a:pt x="957" y="2216"/>
                          </a:cubicBezTo>
                          <a:cubicBezTo>
                            <a:pt x="891" y="2190"/>
                            <a:pt x="762" y="2153"/>
                            <a:pt x="725" y="2149"/>
                          </a:cubicBezTo>
                          <a:cubicBezTo>
                            <a:pt x="688" y="2145"/>
                            <a:pt x="697" y="2173"/>
                            <a:pt x="732" y="2194"/>
                          </a:cubicBezTo>
                          <a:cubicBezTo>
                            <a:pt x="767" y="2215"/>
                            <a:pt x="885" y="2255"/>
                            <a:pt x="935" y="2276"/>
                          </a:cubicBezTo>
                          <a:cubicBezTo>
                            <a:pt x="985" y="2297"/>
                            <a:pt x="998" y="2297"/>
                            <a:pt x="1032" y="2321"/>
                          </a:cubicBezTo>
                          <a:cubicBezTo>
                            <a:pt x="1066" y="2345"/>
                            <a:pt x="1102" y="2399"/>
                            <a:pt x="1137" y="2419"/>
                          </a:cubicBezTo>
                          <a:cubicBezTo>
                            <a:pt x="1172" y="2439"/>
                            <a:pt x="1207" y="2419"/>
                            <a:pt x="1242" y="2441"/>
                          </a:cubicBezTo>
                          <a:cubicBezTo>
                            <a:pt x="1277" y="2463"/>
                            <a:pt x="1351" y="2530"/>
                            <a:pt x="1347" y="2552"/>
                          </a:cubicBezTo>
                          <a:cubicBezTo>
                            <a:pt x="1343" y="2574"/>
                            <a:pt x="1266" y="2576"/>
                            <a:pt x="1220" y="2576"/>
                          </a:cubicBezTo>
                          <a:cubicBezTo>
                            <a:pt x="1174" y="2576"/>
                            <a:pt x="1117" y="2576"/>
                            <a:pt x="1070" y="2554"/>
                          </a:cubicBezTo>
                          <a:cubicBezTo>
                            <a:pt x="1023" y="2532"/>
                            <a:pt x="994" y="2451"/>
                            <a:pt x="935" y="2441"/>
                          </a:cubicBezTo>
                          <a:cubicBezTo>
                            <a:pt x="876" y="2431"/>
                            <a:pt x="755" y="2450"/>
                            <a:pt x="714" y="2492"/>
                          </a:cubicBezTo>
                          <a:cubicBezTo>
                            <a:pt x="673" y="2534"/>
                            <a:pt x="693" y="2654"/>
                            <a:pt x="687" y="2696"/>
                          </a:cubicBezTo>
                        </a:path>
                      </a:pathLst>
                    </a:custGeom>
                    <a:solidFill>
                      <a:srgbClr val="99CC00"/>
                    </a:soli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301" name="Freeform 243">
                      <a:extLst>
                        <a:ext uri="{FF2B5EF4-FFF2-40B4-BE49-F238E27FC236}">
                          <a16:creationId xmlns:a16="http://schemas.microsoft.com/office/drawing/2014/main" id="{C2D9C385-4DF9-40AA-95DE-9B59D29AF8E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9" y="3438"/>
                      <a:ext cx="684" cy="102"/>
                    </a:xfrm>
                    <a:custGeom>
                      <a:avLst/>
                      <a:gdLst>
                        <a:gd name="T0" fmla="*/ 0 w 684"/>
                        <a:gd name="T1" fmla="*/ 102 h 102"/>
                        <a:gd name="T2" fmla="*/ 114 w 684"/>
                        <a:gd name="T3" fmla="*/ 57 h 102"/>
                        <a:gd name="T4" fmla="*/ 360 w 684"/>
                        <a:gd name="T5" fmla="*/ 48 h 102"/>
                        <a:gd name="T6" fmla="*/ 684 w 684"/>
                        <a:gd name="T7" fmla="*/ 0 h 1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84" h="102">
                          <a:moveTo>
                            <a:pt x="0" y="102"/>
                          </a:moveTo>
                          <a:cubicBezTo>
                            <a:pt x="27" y="84"/>
                            <a:pt x="54" y="66"/>
                            <a:pt x="114" y="57"/>
                          </a:cubicBezTo>
                          <a:cubicBezTo>
                            <a:pt x="174" y="48"/>
                            <a:pt x="265" y="58"/>
                            <a:pt x="360" y="48"/>
                          </a:cubicBezTo>
                          <a:cubicBezTo>
                            <a:pt x="455" y="38"/>
                            <a:pt x="629" y="8"/>
                            <a:pt x="684" y="0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dist="17961" dir="2700000" algn="ctr" rotWithShape="0">
                        <a:srgbClr val="008000"/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302" name="Freeform 244">
                      <a:extLst>
                        <a:ext uri="{FF2B5EF4-FFF2-40B4-BE49-F238E27FC236}">
                          <a16:creationId xmlns:a16="http://schemas.microsoft.com/office/drawing/2014/main" id="{D9643002-66EA-434B-BF23-083FAFEAB3F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24" y="3018"/>
                      <a:ext cx="588" cy="234"/>
                    </a:xfrm>
                    <a:custGeom>
                      <a:avLst/>
                      <a:gdLst>
                        <a:gd name="T0" fmla="*/ 0 w 588"/>
                        <a:gd name="T1" fmla="*/ 234 h 234"/>
                        <a:gd name="T2" fmla="*/ 201 w 588"/>
                        <a:gd name="T3" fmla="*/ 195 h 234"/>
                        <a:gd name="T4" fmla="*/ 438 w 588"/>
                        <a:gd name="T5" fmla="*/ 39 h 234"/>
                        <a:gd name="T6" fmla="*/ 588 w 588"/>
                        <a:gd name="T7" fmla="*/ 0 h 23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588" h="234">
                          <a:moveTo>
                            <a:pt x="0" y="234"/>
                          </a:moveTo>
                          <a:cubicBezTo>
                            <a:pt x="64" y="230"/>
                            <a:pt x="128" y="227"/>
                            <a:pt x="201" y="195"/>
                          </a:cubicBezTo>
                          <a:cubicBezTo>
                            <a:pt x="274" y="163"/>
                            <a:pt x="374" y="71"/>
                            <a:pt x="438" y="39"/>
                          </a:cubicBezTo>
                          <a:cubicBezTo>
                            <a:pt x="502" y="7"/>
                            <a:pt x="563" y="6"/>
                            <a:pt x="588" y="0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dist="17961" dir="2700000" algn="ctr" rotWithShape="0">
                        <a:srgbClr val="008000"/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grpSp>
                  <p:nvGrpSpPr>
                    <p:cNvPr id="303" name="Group 245">
                      <a:extLst>
                        <a:ext uri="{FF2B5EF4-FFF2-40B4-BE49-F238E27FC236}">
                          <a16:creationId xmlns:a16="http://schemas.microsoft.com/office/drawing/2014/main" id="{2A116BC0-DAF1-4475-B98D-1F076D2DA32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56" y="3012"/>
                      <a:ext cx="428" cy="301"/>
                      <a:chOff x="4356" y="3012"/>
                      <a:chExt cx="428" cy="301"/>
                    </a:xfrm>
                  </p:grpSpPr>
                  <p:sp>
                    <p:nvSpPr>
                      <p:cNvPr id="347" name="Oval 246" descr="Sphères">
                        <a:extLst>
                          <a:ext uri="{FF2B5EF4-FFF2-40B4-BE49-F238E27FC236}">
                            <a16:creationId xmlns:a16="http://schemas.microsoft.com/office/drawing/2014/main" id="{493156F6-B8BA-4FA8-AC3A-243C2ED2F48A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356" y="325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48" name="Oval 247" descr="Sphères">
                        <a:extLst>
                          <a:ext uri="{FF2B5EF4-FFF2-40B4-BE49-F238E27FC236}">
                            <a16:creationId xmlns:a16="http://schemas.microsoft.com/office/drawing/2014/main" id="{FB869153-83E5-4A3C-AF48-E6AA9C06CF6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67" y="322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49" name="Oval 248" descr="Sphères">
                        <a:extLst>
                          <a:ext uri="{FF2B5EF4-FFF2-40B4-BE49-F238E27FC236}">
                            <a16:creationId xmlns:a16="http://schemas.microsoft.com/office/drawing/2014/main" id="{D77326F6-5EFE-49BF-86DC-284C4BBD66E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54" y="318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50" name="Oval 249" descr="Sphères">
                        <a:extLst>
                          <a:ext uri="{FF2B5EF4-FFF2-40B4-BE49-F238E27FC236}">
                            <a16:creationId xmlns:a16="http://schemas.microsoft.com/office/drawing/2014/main" id="{97197810-FD85-4F78-A8EE-BAB380E6802D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38" y="312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51" name="Oval 250" descr="Sphères">
                        <a:extLst>
                          <a:ext uri="{FF2B5EF4-FFF2-40B4-BE49-F238E27FC236}">
                            <a16:creationId xmlns:a16="http://schemas.microsoft.com/office/drawing/2014/main" id="{DDE15935-4061-408F-91D7-82B0F8782B8F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722" y="307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52" name="Oval 251" descr="Sphères">
                        <a:extLst>
                          <a:ext uri="{FF2B5EF4-FFF2-40B4-BE49-F238E27FC236}">
                            <a16:creationId xmlns:a16="http://schemas.microsoft.com/office/drawing/2014/main" id="{699391F0-F686-4A25-BFA1-57557E00765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06" y="305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53" name="Oval 252" descr="Sphères">
                        <a:extLst>
                          <a:ext uri="{FF2B5EF4-FFF2-40B4-BE49-F238E27FC236}">
                            <a16:creationId xmlns:a16="http://schemas.microsoft.com/office/drawing/2014/main" id="{52DA989C-0769-4E10-A3A5-EF0696399BF1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43" y="310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54" name="Oval 253" descr="Sphères">
                        <a:extLst>
                          <a:ext uri="{FF2B5EF4-FFF2-40B4-BE49-F238E27FC236}">
                            <a16:creationId xmlns:a16="http://schemas.microsoft.com/office/drawing/2014/main" id="{B260902D-A5F8-4ED0-AC0D-96613436AF8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359" y="315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55" name="Oval 254" descr="Sphères">
                        <a:extLst>
                          <a:ext uri="{FF2B5EF4-FFF2-40B4-BE49-F238E27FC236}">
                            <a16:creationId xmlns:a16="http://schemas.microsoft.com/office/drawing/2014/main" id="{8D49383B-1659-4F51-805D-C2E268A8A988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72" y="301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304" name="Group 255">
                      <a:extLst>
                        <a:ext uri="{FF2B5EF4-FFF2-40B4-BE49-F238E27FC236}">
                          <a16:creationId xmlns:a16="http://schemas.microsoft.com/office/drawing/2014/main" id="{381F4BC9-0576-4297-84D6-B66EE2302D7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96" y="2754"/>
                      <a:ext cx="497" cy="307"/>
                      <a:chOff x="4281" y="2748"/>
                      <a:chExt cx="497" cy="307"/>
                    </a:xfrm>
                  </p:grpSpPr>
                  <p:sp>
                    <p:nvSpPr>
                      <p:cNvPr id="336" name="Oval 256" descr="Sphères">
                        <a:extLst>
                          <a:ext uri="{FF2B5EF4-FFF2-40B4-BE49-F238E27FC236}">
                            <a16:creationId xmlns:a16="http://schemas.microsoft.com/office/drawing/2014/main" id="{E84BA826-5541-47FF-9736-D900E8AEBA94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287" y="2997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37" name="Oval 257" descr="Sphères">
                        <a:extLst>
                          <a:ext uri="{FF2B5EF4-FFF2-40B4-BE49-F238E27FC236}">
                            <a16:creationId xmlns:a16="http://schemas.microsoft.com/office/drawing/2014/main" id="{E24D9414-4670-4A90-A485-4C879EAAB832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01" y="294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38" name="Oval 258" descr="Sphères">
                        <a:extLst>
                          <a:ext uri="{FF2B5EF4-FFF2-40B4-BE49-F238E27FC236}">
                            <a16:creationId xmlns:a16="http://schemas.microsoft.com/office/drawing/2014/main" id="{5C9995D0-14DD-4274-9021-5B724865F1F1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70" y="292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39" name="Oval 259" descr="Sphères">
                        <a:extLst>
                          <a:ext uri="{FF2B5EF4-FFF2-40B4-BE49-F238E27FC236}">
                            <a16:creationId xmlns:a16="http://schemas.microsoft.com/office/drawing/2014/main" id="{B772D7A8-2C87-45FB-AAA5-109509E9C65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45" y="288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40" name="Oval 260" descr="Sphères">
                        <a:extLst>
                          <a:ext uri="{FF2B5EF4-FFF2-40B4-BE49-F238E27FC236}">
                            <a16:creationId xmlns:a16="http://schemas.microsoft.com/office/drawing/2014/main" id="{6D3697F7-B88E-467C-BFE3-1E8F9D49270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38" y="283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41" name="Oval 261" descr="Sphères">
                        <a:extLst>
                          <a:ext uri="{FF2B5EF4-FFF2-40B4-BE49-F238E27FC236}">
                            <a16:creationId xmlns:a16="http://schemas.microsoft.com/office/drawing/2014/main" id="{DD0E1068-ECE2-4C00-AEDC-B4B7FAFC1CE1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716" y="279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42" name="Oval 262" descr="Sphères">
                        <a:extLst>
                          <a:ext uri="{FF2B5EF4-FFF2-40B4-BE49-F238E27FC236}">
                            <a16:creationId xmlns:a16="http://schemas.microsoft.com/office/drawing/2014/main" id="{9F3E889E-780C-4F94-8F51-8D92D70B357A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41" y="274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43" name="Oval 263" descr="Sphères">
                        <a:extLst>
                          <a:ext uri="{FF2B5EF4-FFF2-40B4-BE49-F238E27FC236}">
                            <a16:creationId xmlns:a16="http://schemas.microsoft.com/office/drawing/2014/main" id="{28E81447-8BF2-4F73-ABE7-6E838BA6242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27" y="279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44" name="Oval 264" descr="Sphères">
                        <a:extLst>
                          <a:ext uri="{FF2B5EF4-FFF2-40B4-BE49-F238E27FC236}">
                            <a16:creationId xmlns:a16="http://schemas.microsoft.com/office/drawing/2014/main" id="{0519A587-29B8-4BFA-9160-C0FDDD29F5C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43" y="2829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45" name="Oval 265" descr="Sphères">
                        <a:extLst>
                          <a:ext uri="{FF2B5EF4-FFF2-40B4-BE49-F238E27FC236}">
                            <a16:creationId xmlns:a16="http://schemas.microsoft.com/office/drawing/2014/main" id="{52C16F0B-F2FF-40DC-941A-CB6272AD339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380" y="287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46" name="Oval 266" descr="Sphères">
                        <a:extLst>
                          <a:ext uri="{FF2B5EF4-FFF2-40B4-BE49-F238E27FC236}">
                            <a16:creationId xmlns:a16="http://schemas.microsoft.com/office/drawing/2014/main" id="{FFAA8325-5927-4547-8AD6-DB5DC6D888B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281" y="290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305" name="Group 267">
                      <a:extLst>
                        <a:ext uri="{FF2B5EF4-FFF2-40B4-BE49-F238E27FC236}">
                          <a16:creationId xmlns:a16="http://schemas.microsoft.com/office/drawing/2014/main" id="{E37D38A5-08E8-4D75-B498-314D8FA3AEF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82" y="3360"/>
                      <a:ext cx="446" cy="193"/>
                      <a:chOff x="3582" y="3360"/>
                      <a:chExt cx="446" cy="193"/>
                    </a:xfrm>
                  </p:grpSpPr>
                  <p:sp>
                    <p:nvSpPr>
                      <p:cNvPr id="328" name="Oval 268" descr="Sphères">
                        <a:extLst>
                          <a:ext uri="{FF2B5EF4-FFF2-40B4-BE49-F238E27FC236}">
                            <a16:creationId xmlns:a16="http://schemas.microsoft.com/office/drawing/2014/main" id="{C5A0A3B4-4B60-45D3-8C8B-C7B1731B084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477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29" name="Oval 269" descr="Sphères">
                        <a:extLst>
                          <a:ext uri="{FF2B5EF4-FFF2-40B4-BE49-F238E27FC236}">
                            <a16:creationId xmlns:a16="http://schemas.microsoft.com/office/drawing/2014/main" id="{7C8C9F17-0399-438E-A41F-15F533D454C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82" y="342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30" name="Oval 270" descr="Sphères">
                        <a:extLst>
                          <a:ext uri="{FF2B5EF4-FFF2-40B4-BE49-F238E27FC236}">
                            <a16:creationId xmlns:a16="http://schemas.microsoft.com/office/drawing/2014/main" id="{D64F7884-61EE-4305-83D2-C76D943EBDF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15" y="336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31" name="Oval 271" descr="Sphères">
                        <a:extLst>
                          <a:ext uri="{FF2B5EF4-FFF2-40B4-BE49-F238E27FC236}">
                            <a16:creationId xmlns:a16="http://schemas.microsoft.com/office/drawing/2014/main" id="{E853D8DC-84E7-47E0-8360-145C96A89E04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80" y="339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32" name="Oval 272" descr="Sphères">
                        <a:extLst>
                          <a:ext uri="{FF2B5EF4-FFF2-40B4-BE49-F238E27FC236}">
                            <a16:creationId xmlns:a16="http://schemas.microsoft.com/office/drawing/2014/main" id="{F6FDAA76-2106-4ADB-8238-F145675C996C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94" y="342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33" name="Oval 273" descr="Sphères">
                        <a:extLst>
                          <a:ext uri="{FF2B5EF4-FFF2-40B4-BE49-F238E27FC236}">
                            <a16:creationId xmlns:a16="http://schemas.microsoft.com/office/drawing/2014/main" id="{4C3229C8-14BC-4AFD-BCB8-8925E8D56913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86" y="349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34" name="Oval 274" descr="Sphères">
                        <a:extLst>
                          <a:ext uri="{FF2B5EF4-FFF2-40B4-BE49-F238E27FC236}">
                            <a16:creationId xmlns:a16="http://schemas.microsoft.com/office/drawing/2014/main" id="{55DCA53B-83E9-4548-80BB-9EBEC8F04E91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02" y="337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35" name="Oval 275" descr="Sphères">
                        <a:extLst>
                          <a:ext uri="{FF2B5EF4-FFF2-40B4-BE49-F238E27FC236}">
                            <a16:creationId xmlns:a16="http://schemas.microsoft.com/office/drawing/2014/main" id="{E22F5E83-63C0-40D1-BF32-5B18C7AF174E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66" y="345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306" name="Group 276">
                      <a:extLst>
                        <a:ext uri="{FF2B5EF4-FFF2-40B4-BE49-F238E27FC236}">
                          <a16:creationId xmlns:a16="http://schemas.microsoft.com/office/drawing/2014/main" id="{8DCB056B-4E17-4A9A-9D24-FBC70E155C6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10" y="2472"/>
                      <a:ext cx="242" cy="124"/>
                      <a:chOff x="3810" y="2472"/>
                      <a:chExt cx="242" cy="124"/>
                    </a:xfrm>
                  </p:grpSpPr>
                  <p:sp>
                    <p:nvSpPr>
                      <p:cNvPr id="322" name="Oval 277" descr="Sphères">
                        <a:extLst>
                          <a:ext uri="{FF2B5EF4-FFF2-40B4-BE49-F238E27FC236}">
                            <a16:creationId xmlns:a16="http://schemas.microsoft.com/office/drawing/2014/main" id="{40650379-4B2A-4529-9FAA-E94C396CE192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10" y="252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23" name="Oval 278" descr="Sphères">
                        <a:extLst>
                          <a:ext uri="{FF2B5EF4-FFF2-40B4-BE49-F238E27FC236}">
                            <a16:creationId xmlns:a16="http://schemas.microsoft.com/office/drawing/2014/main" id="{69D39CE2-6658-4A5A-8E46-D472735928BF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6" y="253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24" name="Oval 279" descr="Sphères">
                        <a:extLst>
                          <a:ext uri="{FF2B5EF4-FFF2-40B4-BE49-F238E27FC236}">
                            <a16:creationId xmlns:a16="http://schemas.microsoft.com/office/drawing/2014/main" id="{5BE5FD7D-26DC-44E8-B43B-544D53D17D1F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87" y="253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25" name="Oval 280" descr="Sphères">
                        <a:extLst>
                          <a:ext uri="{FF2B5EF4-FFF2-40B4-BE49-F238E27FC236}">
                            <a16:creationId xmlns:a16="http://schemas.microsoft.com/office/drawing/2014/main" id="{AEBE735E-A057-462D-AB3D-F9100DF02BBB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90" y="248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26" name="Oval 281" descr="Sphères">
                        <a:extLst>
                          <a:ext uri="{FF2B5EF4-FFF2-40B4-BE49-F238E27FC236}">
                            <a16:creationId xmlns:a16="http://schemas.microsoft.com/office/drawing/2014/main" id="{0F886326-BF5C-4F5D-A38F-0609A72A594F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30" y="248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27" name="Oval 282" descr="Sphères">
                        <a:extLst>
                          <a:ext uri="{FF2B5EF4-FFF2-40B4-BE49-F238E27FC236}">
                            <a16:creationId xmlns:a16="http://schemas.microsoft.com/office/drawing/2014/main" id="{1E324E8E-92E4-4AD0-A91C-5DE7B577276F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49" y="247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307" name="Group 283">
                      <a:extLst>
                        <a:ext uri="{FF2B5EF4-FFF2-40B4-BE49-F238E27FC236}">
                          <a16:creationId xmlns:a16="http://schemas.microsoft.com/office/drawing/2014/main" id="{16C402F0-C415-4E44-800B-8DE405366EA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13" y="1830"/>
                      <a:ext cx="398" cy="532"/>
                      <a:chOff x="3813" y="1830"/>
                      <a:chExt cx="398" cy="532"/>
                    </a:xfrm>
                  </p:grpSpPr>
                  <p:sp>
                    <p:nvSpPr>
                      <p:cNvPr id="309" name="Oval 284" descr="Sphères">
                        <a:extLst>
                          <a:ext uri="{FF2B5EF4-FFF2-40B4-BE49-F238E27FC236}">
                            <a16:creationId xmlns:a16="http://schemas.microsoft.com/office/drawing/2014/main" id="{F5F41E9F-9902-4A74-9B93-58549992661B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63" y="2034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10" name="Oval 285" descr="Sphères">
                        <a:extLst>
                          <a:ext uri="{FF2B5EF4-FFF2-40B4-BE49-F238E27FC236}">
                            <a16:creationId xmlns:a16="http://schemas.microsoft.com/office/drawing/2014/main" id="{31423FDC-F82C-4F73-8006-09A5D7CCC17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54" y="194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11" name="Oval 286" descr="Sphères">
                        <a:extLst>
                          <a:ext uri="{FF2B5EF4-FFF2-40B4-BE49-F238E27FC236}">
                            <a16:creationId xmlns:a16="http://schemas.microsoft.com/office/drawing/2014/main" id="{C40B17AB-0E7D-44BE-9C07-B0B3B4033848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3" y="187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12" name="Oval 287" descr="Sphères">
                        <a:extLst>
                          <a:ext uri="{FF2B5EF4-FFF2-40B4-BE49-F238E27FC236}">
                            <a16:creationId xmlns:a16="http://schemas.microsoft.com/office/drawing/2014/main" id="{AF242316-003E-481C-8914-031701250EA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13" y="183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13" name="Oval 288" descr="Sphères">
                        <a:extLst>
                          <a:ext uri="{FF2B5EF4-FFF2-40B4-BE49-F238E27FC236}">
                            <a16:creationId xmlns:a16="http://schemas.microsoft.com/office/drawing/2014/main" id="{839D6421-37D5-4CFD-B943-6EE49CAF74F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37" y="1917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14" name="Oval 289" descr="Sphères">
                        <a:extLst>
                          <a:ext uri="{FF2B5EF4-FFF2-40B4-BE49-F238E27FC236}">
                            <a16:creationId xmlns:a16="http://schemas.microsoft.com/office/drawing/2014/main" id="{B0209673-EAAF-4511-96C1-17F4F75EE50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67" y="1989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15" name="Oval 290" descr="Sphères">
                        <a:extLst>
                          <a:ext uri="{FF2B5EF4-FFF2-40B4-BE49-F238E27FC236}">
                            <a16:creationId xmlns:a16="http://schemas.microsoft.com/office/drawing/2014/main" id="{3B71EF12-731D-4206-B70F-F9B95FCA5FE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3" y="208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16" name="Oval 291" descr="Sphères">
                        <a:extLst>
                          <a:ext uri="{FF2B5EF4-FFF2-40B4-BE49-F238E27FC236}">
                            <a16:creationId xmlns:a16="http://schemas.microsoft.com/office/drawing/2014/main" id="{1EE4B254-BC71-4C51-86AE-EAF57CB2686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9" y="216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17" name="Oval 292" descr="Sphères">
                        <a:extLst>
                          <a:ext uri="{FF2B5EF4-FFF2-40B4-BE49-F238E27FC236}">
                            <a16:creationId xmlns:a16="http://schemas.microsoft.com/office/drawing/2014/main" id="{D1878026-17EC-4278-B2C4-7AFB5058B46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87" y="2109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18" name="Oval 293" descr="Sphères">
                        <a:extLst>
                          <a:ext uri="{FF2B5EF4-FFF2-40B4-BE49-F238E27FC236}">
                            <a16:creationId xmlns:a16="http://schemas.microsoft.com/office/drawing/2014/main" id="{23F789A2-E004-46EC-AF38-104E6FD8A15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077" y="217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19" name="Oval 294" descr="Sphères">
                        <a:extLst>
                          <a:ext uri="{FF2B5EF4-FFF2-40B4-BE49-F238E27FC236}">
                            <a16:creationId xmlns:a16="http://schemas.microsoft.com/office/drawing/2014/main" id="{89EF3DC3-D38D-4323-91DC-E01193121A22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149" y="219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20" name="Oval 295" descr="Sphères">
                        <a:extLst>
                          <a:ext uri="{FF2B5EF4-FFF2-40B4-BE49-F238E27FC236}">
                            <a16:creationId xmlns:a16="http://schemas.microsoft.com/office/drawing/2014/main" id="{B29F13DB-4E2F-44F7-831B-66F90C3C4AB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131" y="226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321" name="Oval 296" descr="Sphères">
                        <a:extLst>
                          <a:ext uri="{FF2B5EF4-FFF2-40B4-BE49-F238E27FC236}">
                            <a16:creationId xmlns:a16="http://schemas.microsoft.com/office/drawing/2014/main" id="{BC5C8FDA-5DB8-4B0B-876B-E6891DE9F76B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077" y="2304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sp>
                  <p:nvSpPr>
                    <p:cNvPr id="308" name="Freeform 297">
                      <a:extLst>
                        <a:ext uri="{FF2B5EF4-FFF2-40B4-BE49-F238E27FC236}">
                          <a16:creationId xmlns:a16="http://schemas.microsoft.com/office/drawing/2014/main" id="{690517F3-EA18-444C-A856-B1E204F3084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870" y="1838"/>
                      <a:ext cx="292" cy="2392"/>
                    </a:xfrm>
                    <a:custGeom>
                      <a:avLst/>
                      <a:gdLst>
                        <a:gd name="T0" fmla="*/ 0 w 292"/>
                        <a:gd name="T1" fmla="*/ 0 h 2392"/>
                        <a:gd name="T2" fmla="*/ 90 w 292"/>
                        <a:gd name="T3" fmla="*/ 232 h 2392"/>
                        <a:gd name="T4" fmla="*/ 195 w 292"/>
                        <a:gd name="T5" fmla="*/ 615 h 2392"/>
                        <a:gd name="T6" fmla="*/ 278 w 292"/>
                        <a:gd name="T7" fmla="*/ 1110 h 2392"/>
                        <a:gd name="T8" fmla="*/ 278 w 292"/>
                        <a:gd name="T9" fmla="*/ 1567 h 2392"/>
                        <a:gd name="T10" fmla="*/ 255 w 292"/>
                        <a:gd name="T11" fmla="*/ 1950 h 2392"/>
                        <a:gd name="T12" fmla="*/ 240 w 292"/>
                        <a:gd name="T13" fmla="*/ 2392 h 23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92" h="2392">
                          <a:moveTo>
                            <a:pt x="0" y="0"/>
                          </a:moveTo>
                          <a:cubicBezTo>
                            <a:pt x="29" y="65"/>
                            <a:pt x="58" y="130"/>
                            <a:pt x="90" y="232"/>
                          </a:cubicBezTo>
                          <a:cubicBezTo>
                            <a:pt x="122" y="334"/>
                            <a:pt x="164" y="469"/>
                            <a:pt x="195" y="615"/>
                          </a:cubicBezTo>
                          <a:cubicBezTo>
                            <a:pt x="226" y="761"/>
                            <a:pt x="264" y="951"/>
                            <a:pt x="278" y="1110"/>
                          </a:cubicBezTo>
                          <a:cubicBezTo>
                            <a:pt x="292" y="1269"/>
                            <a:pt x="282" y="1427"/>
                            <a:pt x="278" y="1567"/>
                          </a:cubicBezTo>
                          <a:cubicBezTo>
                            <a:pt x="274" y="1707"/>
                            <a:pt x="261" y="1813"/>
                            <a:pt x="255" y="1950"/>
                          </a:cubicBezTo>
                          <a:cubicBezTo>
                            <a:pt x="249" y="2087"/>
                            <a:pt x="244" y="2239"/>
                            <a:pt x="240" y="2392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dist="28398" dir="3806097" algn="ctr" rotWithShape="0">
                        <a:srgbClr val="008000"/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243" name="Group 298">
                    <a:extLst>
                      <a:ext uri="{FF2B5EF4-FFF2-40B4-BE49-F238E27FC236}">
                        <a16:creationId xmlns:a16="http://schemas.microsoft.com/office/drawing/2014/main" id="{3203235A-E7D4-4FEB-8E81-8DED075F0D0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813714" flipH="1">
                    <a:off x="4641" y="4289"/>
                    <a:ext cx="664" cy="1802"/>
                    <a:chOff x="3453" y="1714"/>
                    <a:chExt cx="1506" cy="2696"/>
                  </a:xfrm>
                </p:grpSpPr>
                <p:sp>
                  <p:nvSpPr>
                    <p:cNvPr id="244" name="Freeform 299">
                      <a:extLst>
                        <a:ext uri="{FF2B5EF4-FFF2-40B4-BE49-F238E27FC236}">
                          <a16:creationId xmlns:a16="http://schemas.microsoft.com/office/drawing/2014/main" id="{58E88749-D2AF-46E2-B117-A82ACEF8C2A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453" y="1714"/>
                      <a:ext cx="1506" cy="2696"/>
                    </a:xfrm>
                    <a:custGeom>
                      <a:avLst/>
                      <a:gdLst>
                        <a:gd name="T0" fmla="*/ 87 w 1506"/>
                        <a:gd name="T1" fmla="*/ 2509 h 2696"/>
                        <a:gd name="T2" fmla="*/ 597 w 1506"/>
                        <a:gd name="T3" fmla="*/ 2411 h 2696"/>
                        <a:gd name="T4" fmla="*/ 117 w 1506"/>
                        <a:gd name="T5" fmla="*/ 2299 h 2696"/>
                        <a:gd name="T6" fmla="*/ 627 w 1506"/>
                        <a:gd name="T7" fmla="*/ 2171 h 2696"/>
                        <a:gd name="T8" fmla="*/ 132 w 1506"/>
                        <a:gd name="T9" fmla="*/ 2051 h 2696"/>
                        <a:gd name="T10" fmla="*/ 620 w 1506"/>
                        <a:gd name="T11" fmla="*/ 1991 h 2696"/>
                        <a:gd name="T12" fmla="*/ 102 w 1506"/>
                        <a:gd name="T13" fmla="*/ 1789 h 2696"/>
                        <a:gd name="T14" fmla="*/ 650 w 1506"/>
                        <a:gd name="T15" fmla="*/ 1744 h 2696"/>
                        <a:gd name="T16" fmla="*/ 365 w 1506"/>
                        <a:gd name="T17" fmla="*/ 1519 h 2696"/>
                        <a:gd name="T18" fmla="*/ 207 w 1506"/>
                        <a:gd name="T19" fmla="*/ 1399 h 2696"/>
                        <a:gd name="T20" fmla="*/ 650 w 1506"/>
                        <a:gd name="T21" fmla="*/ 1474 h 2696"/>
                        <a:gd name="T22" fmla="*/ 350 w 1506"/>
                        <a:gd name="T23" fmla="*/ 1346 h 2696"/>
                        <a:gd name="T24" fmla="*/ 642 w 1506"/>
                        <a:gd name="T25" fmla="*/ 1271 h 2696"/>
                        <a:gd name="T26" fmla="*/ 312 w 1506"/>
                        <a:gd name="T27" fmla="*/ 1099 h 2696"/>
                        <a:gd name="T28" fmla="*/ 305 w 1506"/>
                        <a:gd name="T29" fmla="*/ 979 h 2696"/>
                        <a:gd name="T30" fmla="*/ 582 w 1506"/>
                        <a:gd name="T31" fmla="*/ 964 h 2696"/>
                        <a:gd name="T32" fmla="*/ 335 w 1506"/>
                        <a:gd name="T33" fmla="*/ 866 h 2696"/>
                        <a:gd name="T34" fmla="*/ 575 w 1506"/>
                        <a:gd name="T35" fmla="*/ 709 h 2696"/>
                        <a:gd name="T36" fmla="*/ 537 w 1506"/>
                        <a:gd name="T37" fmla="*/ 589 h 2696"/>
                        <a:gd name="T38" fmla="*/ 440 w 1506"/>
                        <a:gd name="T39" fmla="*/ 371 h 2696"/>
                        <a:gd name="T40" fmla="*/ 365 w 1506"/>
                        <a:gd name="T41" fmla="*/ 11 h 2696"/>
                        <a:gd name="T42" fmla="*/ 597 w 1506"/>
                        <a:gd name="T43" fmla="*/ 409 h 2696"/>
                        <a:gd name="T44" fmla="*/ 755 w 1506"/>
                        <a:gd name="T45" fmla="*/ 454 h 2696"/>
                        <a:gd name="T46" fmla="*/ 770 w 1506"/>
                        <a:gd name="T47" fmla="*/ 611 h 2696"/>
                        <a:gd name="T48" fmla="*/ 732 w 1506"/>
                        <a:gd name="T49" fmla="*/ 799 h 2696"/>
                        <a:gd name="T50" fmla="*/ 867 w 1506"/>
                        <a:gd name="T51" fmla="*/ 739 h 2696"/>
                        <a:gd name="T52" fmla="*/ 732 w 1506"/>
                        <a:gd name="T53" fmla="*/ 1046 h 2696"/>
                        <a:gd name="T54" fmla="*/ 1002 w 1506"/>
                        <a:gd name="T55" fmla="*/ 776 h 2696"/>
                        <a:gd name="T56" fmla="*/ 942 w 1506"/>
                        <a:gd name="T57" fmla="*/ 1136 h 2696"/>
                        <a:gd name="T58" fmla="*/ 1115 w 1506"/>
                        <a:gd name="T59" fmla="*/ 1061 h 2696"/>
                        <a:gd name="T60" fmla="*/ 1287 w 1506"/>
                        <a:gd name="T61" fmla="*/ 1181 h 2696"/>
                        <a:gd name="T62" fmla="*/ 800 w 1506"/>
                        <a:gd name="T63" fmla="*/ 1414 h 2696"/>
                        <a:gd name="T64" fmla="*/ 1355 w 1506"/>
                        <a:gd name="T65" fmla="*/ 1234 h 2696"/>
                        <a:gd name="T66" fmla="*/ 800 w 1506"/>
                        <a:gd name="T67" fmla="*/ 1616 h 2696"/>
                        <a:gd name="T68" fmla="*/ 1122 w 1506"/>
                        <a:gd name="T69" fmla="*/ 1699 h 2696"/>
                        <a:gd name="T70" fmla="*/ 1467 w 1506"/>
                        <a:gd name="T71" fmla="*/ 1744 h 2696"/>
                        <a:gd name="T72" fmla="*/ 792 w 1506"/>
                        <a:gd name="T73" fmla="*/ 1871 h 2696"/>
                        <a:gd name="T74" fmla="*/ 1115 w 1506"/>
                        <a:gd name="T75" fmla="*/ 2104 h 2696"/>
                        <a:gd name="T76" fmla="*/ 1242 w 1506"/>
                        <a:gd name="T77" fmla="*/ 2374 h 2696"/>
                        <a:gd name="T78" fmla="*/ 725 w 1506"/>
                        <a:gd name="T79" fmla="*/ 2149 h 2696"/>
                        <a:gd name="T80" fmla="*/ 1032 w 1506"/>
                        <a:gd name="T81" fmla="*/ 2321 h 2696"/>
                        <a:gd name="T82" fmla="*/ 1347 w 1506"/>
                        <a:gd name="T83" fmla="*/ 2552 h 2696"/>
                        <a:gd name="T84" fmla="*/ 935 w 1506"/>
                        <a:gd name="T85" fmla="*/ 2441 h 269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</a:cxnLst>
                      <a:rect l="0" t="0" r="r" b="b"/>
                      <a:pathLst>
                        <a:path w="1506" h="2696">
                          <a:moveTo>
                            <a:pt x="620" y="2539"/>
                          </a:moveTo>
                          <a:cubicBezTo>
                            <a:pt x="533" y="2545"/>
                            <a:pt x="446" y="2551"/>
                            <a:pt x="357" y="2546"/>
                          </a:cubicBezTo>
                          <a:cubicBezTo>
                            <a:pt x="268" y="2541"/>
                            <a:pt x="133" y="2533"/>
                            <a:pt x="87" y="2509"/>
                          </a:cubicBezTo>
                          <a:cubicBezTo>
                            <a:pt x="41" y="2485"/>
                            <a:pt x="20" y="2420"/>
                            <a:pt x="80" y="2404"/>
                          </a:cubicBezTo>
                          <a:cubicBezTo>
                            <a:pt x="140" y="2388"/>
                            <a:pt x="361" y="2410"/>
                            <a:pt x="447" y="2411"/>
                          </a:cubicBezTo>
                          <a:cubicBezTo>
                            <a:pt x="533" y="2412"/>
                            <a:pt x="572" y="2423"/>
                            <a:pt x="597" y="2411"/>
                          </a:cubicBezTo>
                          <a:cubicBezTo>
                            <a:pt x="622" y="2399"/>
                            <a:pt x="653" y="2348"/>
                            <a:pt x="597" y="2336"/>
                          </a:cubicBezTo>
                          <a:cubicBezTo>
                            <a:pt x="541" y="2324"/>
                            <a:pt x="340" y="2342"/>
                            <a:pt x="260" y="2336"/>
                          </a:cubicBezTo>
                          <a:cubicBezTo>
                            <a:pt x="180" y="2330"/>
                            <a:pt x="128" y="2316"/>
                            <a:pt x="117" y="2299"/>
                          </a:cubicBezTo>
                          <a:cubicBezTo>
                            <a:pt x="106" y="2282"/>
                            <a:pt x="130" y="2243"/>
                            <a:pt x="192" y="2231"/>
                          </a:cubicBezTo>
                          <a:cubicBezTo>
                            <a:pt x="254" y="2219"/>
                            <a:pt x="420" y="2234"/>
                            <a:pt x="492" y="2224"/>
                          </a:cubicBezTo>
                          <a:cubicBezTo>
                            <a:pt x="564" y="2214"/>
                            <a:pt x="625" y="2187"/>
                            <a:pt x="627" y="2171"/>
                          </a:cubicBezTo>
                          <a:cubicBezTo>
                            <a:pt x="629" y="2155"/>
                            <a:pt x="578" y="2130"/>
                            <a:pt x="507" y="2126"/>
                          </a:cubicBezTo>
                          <a:cubicBezTo>
                            <a:pt x="436" y="2122"/>
                            <a:pt x="262" y="2161"/>
                            <a:pt x="200" y="2149"/>
                          </a:cubicBezTo>
                          <a:cubicBezTo>
                            <a:pt x="138" y="2137"/>
                            <a:pt x="121" y="2076"/>
                            <a:pt x="132" y="2051"/>
                          </a:cubicBezTo>
                          <a:cubicBezTo>
                            <a:pt x="143" y="2026"/>
                            <a:pt x="210" y="2013"/>
                            <a:pt x="267" y="1999"/>
                          </a:cubicBezTo>
                          <a:cubicBezTo>
                            <a:pt x="324" y="1985"/>
                            <a:pt x="418" y="1970"/>
                            <a:pt x="477" y="1969"/>
                          </a:cubicBezTo>
                          <a:cubicBezTo>
                            <a:pt x="536" y="1968"/>
                            <a:pt x="596" y="2000"/>
                            <a:pt x="620" y="1991"/>
                          </a:cubicBezTo>
                          <a:cubicBezTo>
                            <a:pt x="644" y="1982"/>
                            <a:pt x="655" y="1928"/>
                            <a:pt x="620" y="1916"/>
                          </a:cubicBezTo>
                          <a:cubicBezTo>
                            <a:pt x="585" y="1904"/>
                            <a:pt x="496" y="1937"/>
                            <a:pt x="410" y="1916"/>
                          </a:cubicBezTo>
                          <a:cubicBezTo>
                            <a:pt x="324" y="1895"/>
                            <a:pt x="167" y="1831"/>
                            <a:pt x="102" y="1789"/>
                          </a:cubicBezTo>
                          <a:cubicBezTo>
                            <a:pt x="37" y="1747"/>
                            <a:pt x="0" y="1687"/>
                            <a:pt x="20" y="1661"/>
                          </a:cubicBezTo>
                          <a:cubicBezTo>
                            <a:pt x="40" y="1635"/>
                            <a:pt x="117" y="1617"/>
                            <a:pt x="222" y="1631"/>
                          </a:cubicBezTo>
                          <a:cubicBezTo>
                            <a:pt x="327" y="1645"/>
                            <a:pt x="583" y="1735"/>
                            <a:pt x="650" y="1744"/>
                          </a:cubicBezTo>
                          <a:cubicBezTo>
                            <a:pt x="717" y="1753"/>
                            <a:pt x="666" y="1705"/>
                            <a:pt x="627" y="1684"/>
                          </a:cubicBezTo>
                          <a:cubicBezTo>
                            <a:pt x="588" y="1663"/>
                            <a:pt x="461" y="1644"/>
                            <a:pt x="417" y="1616"/>
                          </a:cubicBezTo>
                          <a:cubicBezTo>
                            <a:pt x="373" y="1588"/>
                            <a:pt x="385" y="1536"/>
                            <a:pt x="365" y="1519"/>
                          </a:cubicBezTo>
                          <a:cubicBezTo>
                            <a:pt x="345" y="1502"/>
                            <a:pt x="328" y="1517"/>
                            <a:pt x="297" y="1511"/>
                          </a:cubicBezTo>
                          <a:cubicBezTo>
                            <a:pt x="266" y="1505"/>
                            <a:pt x="192" y="1500"/>
                            <a:pt x="177" y="1481"/>
                          </a:cubicBezTo>
                          <a:cubicBezTo>
                            <a:pt x="162" y="1462"/>
                            <a:pt x="186" y="1418"/>
                            <a:pt x="207" y="1399"/>
                          </a:cubicBezTo>
                          <a:cubicBezTo>
                            <a:pt x="228" y="1380"/>
                            <a:pt x="246" y="1353"/>
                            <a:pt x="305" y="1369"/>
                          </a:cubicBezTo>
                          <a:cubicBezTo>
                            <a:pt x="364" y="1385"/>
                            <a:pt x="503" y="1478"/>
                            <a:pt x="560" y="1496"/>
                          </a:cubicBezTo>
                          <a:cubicBezTo>
                            <a:pt x="617" y="1514"/>
                            <a:pt x="635" y="1490"/>
                            <a:pt x="650" y="1474"/>
                          </a:cubicBezTo>
                          <a:cubicBezTo>
                            <a:pt x="665" y="1458"/>
                            <a:pt x="671" y="1415"/>
                            <a:pt x="650" y="1399"/>
                          </a:cubicBezTo>
                          <a:cubicBezTo>
                            <a:pt x="629" y="1383"/>
                            <a:pt x="572" y="1385"/>
                            <a:pt x="522" y="1376"/>
                          </a:cubicBezTo>
                          <a:cubicBezTo>
                            <a:pt x="472" y="1367"/>
                            <a:pt x="390" y="1365"/>
                            <a:pt x="350" y="1346"/>
                          </a:cubicBezTo>
                          <a:cubicBezTo>
                            <a:pt x="310" y="1327"/>
                            <a:pt x="270" y="1279"/>
                            <a:pt x="282" y="1264"/>
                          </a:cubicBezTo>
                          <a:cubicBezTo>
                            <a:pt x="294" y="1249"/>
                            <a:pt x="365" y="1255"/>
                            <a:pt x="425" y="1256"/>
                          </a:cubicBezTo>
                          <a:cubicBezTo>
                            <a:pt x="485" y="1257"/>
                            <a:pt x="618" y="1277"/>
                            <a:pt x="642" y="1271"/>
                          </a:cubicBezTo>
                          <a:cubicBezTo>
                            <a:pt x="666" y="1265"/>
                            <a:pt x="614" y="1228"/>
                            <a:pt x="567" y="1219"/>
                          </a:cubicBezTo>
                          <a:cubicBezTo>
                            <a:pt x="520" y="1210"/>
                            <a:pt x="399" y="1239"/>
                            <a:pt x="357" y="1219"/>
                          </a:cubicBezTo>
                          <a:cubicBezTo>
                            <a:pt x="315" y="1199"/>
                            <a:pt x="273" y="1119"/>
                            <a:pt x="312" y="1099"/>
                          </a:cubicBezTo>
                          <a:cubicBezTo>
                            <a:pt x="351" y="1079"/>
                            <a:pt x="560" y="1111"/>
                            <a:pt x="590" y="1099"/>
                          </a:cubicBezTo>
                          <a:cubicBezTo>
                            <a:pt x="620" y="1087"/>
                            <a:pt x="539" y="1044"/>
                            <a:pt x="492" y="1024"/>
                          </a:cubicBezTo>
                          <a:cubicBezTo>
                            <a:pt x="445" y="1004"/>
                            <a:pt x="339" y="1001"/>
                            <a:pt x="305" y="979"/>
                          </a:cubicBezTo>
                          <a:cubicBezTo>
                            <a:pt x="271" y="957"/>
                            <a:pt x="264" y="902"/>
                            <a:pt x="290" y="889"/>
                          </a:cubicBezTo>
                          <a:cubicBezTo>
                            <a:pt x="316" y="876"/>
                            <a:pt x="413" y="892"/>
                            <a:pt x="462" y="904"/>
                          </a:cubicBezTo>
                          <a:cubicBezTo>
                            <a:pt x="511" y="916"/>
                            <a:pt x="555" y="964"/>
                            <a:pt x="582" y="964"/>
                          </a:cubicBezTo>
                          <a:cubicBezTo>
                            <a:pt x="609" y="964"/>
                            <a:pt x="639" y="918"/>
                            <a:pt x="627" y="904"/>
                          </a:cubicBezTo>
                          <a:cubicBezTo>
                            <a:pt x="615" y="890"/>
                            <a:pt x="556" y="887"/>
                            <a:pt x="507" y="881"/>
                          </a:cubicBezTo>
                          <a:cubicBezTo>
                            <a:pt x="458" y="875"/>
                            <a:pt x="367" y="886"/>
                            <a:pt x="335" y="866"/>
                          </a:cubicBezTo>
                          <a:cubicBezTo>
                            <a:pt x="303" y="846"/>
                            <a:pt x="272" y="778"/>
                            <a:pt x="312" y="761"/>
                          </a:cubicBezTo>
                          <a:cubicBezTo>
                            <a:pt x="352" y="744"/>
                            <a:pt x="531" y="770"/>
                            <a:pt x="575" y="761"/>
                          </a:cubicBezTo>
                          <a:cubicBezTo>
                            <a:pt x="619" y="752"/>
                            <a:pt x="605" y="721"/>
                            <a:pt x="575" y="709"/>
                          </a:cubicBezTo>
                          <a:cubicBezTo>
                            <a:pt x="545" y="697"/>
                            <a:pt x="420" y="706"/>
                            <a:pt x="395" y="686"/>
                          </a:cubicBezTo>
                          <a:cubicBezTo>
                            <a:pt x="370" y="666"/>
                            <a:pt x="401" y="605"/>
                            <a:pt x="425" y="589"/>
                          </a:cubicBezTo>
                          <a:cubicBezTo>
                            <a:pt x="449" y="573"/>
                            <a:pt x="518" y="596"/>
                            <a:pt x="537" y="589"/>
                          </a:cubicBezTo>
                          <a:cubicBezTo>
                            <a:pt x="556" y="582"/>
                            <a:pt x="553" y="558"/>
                            <a:pt x="537" y="544"/>
                          </a:cubicBezTo>
                          <a:cubicBezTo>
                            <a:pt x="521" y="530"/>
                            <a:pt x="456" y="535"/>
                            <a:pt x="440" y="506"/>
                          </a:cubicBezTo>
                          <a:cubicBezTo>
                            <a:pt x="424" y="477"/>
                            <a:pt x="454" y="417"/>
                            <a:pt x="440" y="371"/>
                          </a:cubicBezTo>
                          <a:cubicBezTo>
                            <a:pt x="426" y="325"/>
                            <a:pt x="372" y="269"/>
                            <a:pt x="357" y="229"/>
                          </a:cubicBezTo>
                          <a:cubicBezTo>
                            <a:pt x="342" y="189"/>
                            <a:pt x="349" y="167"/>
                            <a:pt x="350" y="131"/>
                          </a:cubicBezTo>
                          <a:cubicBezTo>
                            <a:pt x="351" y="95"/>
                            <a:pt x="351" y="22"/>
                            <a:pt x="365" y="11"/>
                          </a:cubicBezTo>
                          <a:cubicBezTo>
                            <a:pt x="379" y="0"/>
                            <a:pt x="397" y="25"/>
                            <a:pt x="432" y="64"/>
                          </a:cubicBezTo>
                          <a:cubicBezTo>
                            <a:pt x="467" y="103"/>
                            <a:pt x="548" y="187"/>
                            <a:pt x="575" y="244"/>
                          </a:cubicBezTo>
                          <a:cubicBezTo>
                            <a:pt x="602" y="301"/>
                            <a:pt x="589" y="370"/>
                            <a:pt x="597" y="409"/>
                          </a:cubicBezTo>
                          <a:cubicBezTo>
                            <a:pt x="605" y="448"/>
                            <a:pt x="609" y="475"/>
                            <a:pt x="620" y="476"/>
                          </a:cubicBezTo>
                          <a:cubicBezTo>
                            <a:pt x="631" y="477"/>
                            <a:pt x="643" y="420"/>
                            <a:pt x="665" y="416"/>
                          </a:cubicBezTo>
                          <a:cubicBezTo>
                            <a:pt x="687" y="412"/>
                            <a:pt x="738" y="429"/>
                            <a:pt x="755" y="454"/>
                          </a:cubicBezTo>
                          <a:cubicBezTo>
                            <a:pt x="772" y="479"/>
                            <a:pt x="780" y="526"/>
                            <a:pt x="770" y="566"/>
                          </a:cubicBezTo>
                          <a:cubicBezTo>
                            <a:pt x="760" y="606"/>
                            <a:pt x="695" y="687"/>
                            <a:pt x="695" y="694"/>
                          </a:cubicBezTo>
                          <a:cubicBezTo>
                            <a:pt x="695" y="701"/>
                            <a:pt x="745" y="638"/>
                            <a:pt x="770" y="611"/>
                          </a:cubicBezTo>
                          <a:cubicBezTo>
                            <a:pt x="795" y="584"/>
                            <a:pt x="829" y="514"/>
                            <a:pt x="845" y="529"/>
                          </a:cubicBezTo>
                          <a:cubicBezTo>
                            <a:pt x="861" y="544"/>
                            <a:pt x="886" y="656"/>
                            <a:pt x="867" y="701"/>
                          </a:cubicBezTo>
                          <a:cubicBezTo>
                            <a:pt x="848" y="746"/>
                            <a:pt x="759" y="773"/>
                            <a:pt x="732" y="799"/>
                          </a:cubicBezTo>
                          <a:cubicBezTo>
                            <a:pt x="705" y="825"/>
                            <a:pt x="692" y="849"/>
                            <a:pt x="702" y="859"/>
                          </a:cubicBezTo>
                          <a:cubicBezTo>
                            <a:pt x="712" y="869"/>
                            <a:pt x="764" y="879"/>
                            <a:pt x="792" y="859"/>
                          </a:cubicBezTo>
                          <a:cubicBezTo>
                            <a:pt x="820" y="839"/>
                            <a:pt x="837" y="754"/>
                            <a:pt x="867" y="739"/>
                          </a:cubicBezTo>
                          <a:cubicBezTo>
                            <a:pt x="897" y="724"/>
                            <a:pt x="965" y="740"/>
                            <a:pt x="972" y="769"/>
                          </a:cubicBezTo>
                          <a:cubicBezTo>
                            <a:pt x="979" y="798"/>
                            <a:pt x="952" y="865"/>
                            <a:pt x="912" y="911"/>
                          </a:cubicBezTo>
                          <a:cubicBezTo>
                            <a:pt x="872" y="957"/>
                            <a:pt x="752" y="1027"/>
                            <a:pt x="732" y="1046"/>
                          </a:cubicBezTo>
                          <a:cubicBezTo>
                            <a:pt x="712" y="1065"/>
                            <a:pt x="753" y="1050"/>
                            <a:pt x="792" y="1024"/>
                          </a:cubicBezTo>
                          <a:cubicBezTo>
                            <a:pt x="831" y="998"/>
                            <a:pt x="930" y="930"/>
                            <a:pt x="965" y="889"/>
                          </a:cubicBezTo>
                          <a:cubicBezTo>
                            <a:pt x="1000" y="848"/>
                            <a:pt x="964" y="789"/>
                            <a:pt x="1002" y="776"/>
                          </a:cubicBezTo>
                          <a:cubicBezTo>
                            <a:pt x="1040" y="763"/>
                            <a:pt x="1170" y="782"/>
                            <a:pt x="1190" y="814"/>
                          </a:cubicBezTo>
                          <a:cubicBezTo>
                            <a:pt x="1210" y="846"/>
                            <a:pt x="1163" y="917"/>
                            <a:pt x="1122" y="971"/>
                          </a:cubicBezTo>
                          <a:cubicBezTo>
                            <a:pt x="1081" y="1025"/>
                            <a:pt x="1003" y="1102"/>
                            <a:pt x="942" y="1136"/>
                          </a:cubicBezTo>
                          <a:cubicBezTo>
                            <a:pt x="881" y="1170"/>
                            <a:pt x="770" y="1165"/>
                            <a:pt x="755" y="1174"/>
                          </a:cubicBezTo>
                          <a:cubicBezTo>
                            <a:pt x="740" y="1183"/>
                            <a:pt x="792" y="1208"/>
                            <a:pt x="852" y="1189"/>
                          </a:cubicBezTo>
                          <a:cubicBezTo>
                            <a:pt x="912" y="1170"/>
                            <a:pt x="1039" y="1092"/>
                            <a:pt x="1115" y="1061"/>
                          </a:cubicBezTo>
                          <a:cubicBezTo>
                            <a:pt x="1191" y="1030"/>
                            <a:pt x="1261" y="1006"/>
                            <a:pt x="1310" y="1001"/>
                          </a:cubicBezTo>
                          <a:cubicBezTo>
                            <a:pt x="1359" y="996"/>
                            <a:pt x="1411" y="1001"/>
                            <a:pt x="1407" y="1031"/>
                          </a:cubicBezTo>
                          <a:cubicBezTo>
                            <a:pt x="1403" y="1061"/>
                            <a:pt x="1368" y="1126"/>
                            <a:pt x="1287" y="1181"/>
                          </a:cubicBezTo>
                          <a:cubicBezTo>
                            <a:pt x="1206" y="1236"/>
                            <a:pt x="1001" y="1331"/>
                            <a:pt x="920" y="1361"/>
                          </a:cubicBezTo>
                          <a:cubicBezTo>
                            <a:pt x="839" y="1391"/>
                            <a:pt x="820" y="1352"/>
                            <a:pt x="800" y="1361"/>
                          </a:cubicBezTo>
                          <a:cubicBezTo>
                            <a:pt x="780" y="1370"/>
                            <a:pt x="781" y="1402"/>
                            <a:pt x="800" y="1414"/>
                          </a:cubicBezTo>
                          <a:cubicBezTo>
                            <a:pt x="819" y="1426"/>
                            <a:pt x="862" y="1452"/>
                            <a:pt x="912" y="1436"/>
                          </a:cubicBezTo>
                          <a:cubicBezTo>
                            <a:pt x="962" y="1420"/>
                            <a:pt x="1026" y="1350"/>
                            <a:pt x="1100" y="1316"/>
                          </a:cubicBezTo>
                          <a:cubicBezTo>
                            <a:pt x="1174" y="1282"/>
                            <a:pt x="1303" y="1233"/>
                            <a:pt x="1355" y="1234"/>
                          </a:cubicBezTo>
                          <a:cubicBezTo>
                            <a:pt x="1407" y="1235"/>
                            <a:pt x="1456" y="1270"/>
                            <a:pt x="1415" y="1324"/>
                          </a:cubicBezTo>
                          <a:cubicBezTo>
                            <a:pt x="1374" y="1378"/>
                            <a:pt x="1209" y="1507"/>
                            <a:pt x="1107" y="1556"/>
                          </a:cubicBezTo>
                          <a:cubicBezTo>
                            <a:pt x="1005" y="1605"/>
                            <a:pt x="860" y="1601"/>
                            <a:pt x="800" y="1616"/>
                          </a:cubicBezTo>
                          <a:cubicBezTo>
                            <a:pt x="740" y="1631"/>
                            <a:pt x="732" y="1630"/>
                            <a:pt x="747" y="1646"/>
                          </a:cubicBezTo>
                          <a:cubicBezTo>
                            <a:pt x="762" y="1662"/>
                            <a:pt x="828" y="1705"/>
                            <a:pt x="890" y="1714"/>
                          </a:cubicBezTo>
                          <a:cubicBezTo>
                            <a:pt x="952" y="1723"/>
                            <a:pt x="1048" y="1708"/>
                            <a:pt x="1122" y="1699"/>
                          </a:cubicBezTo>
                          <a:cubicBezTo>
                            <a:pt x="1196" y="1690"/>
                            <a:pt x="1281" y="1662"/>
                            <a:pt x="1332" y="1661"/>
                          </a:cubicBezTo>
                          <a:cubicBezTo>
                            <a:pt x="1383" y="1660"/>
                            <a:pt x="1408" y="1677"/>
                            <a:pt x="1430" y="1691"/>
                          </a:cubicBezTo>
                          <a:cubicBezTo>
                            <a:pt x="1452" y="1705"/>
                            <a:pt x="1506" y="1716"/>
                            <a:pt x="1467" y="1744"/>
                          </a:cubicBezTo>
                          <a:cubicBezTo>
                            <a:pt x="1428" y="1772"/>
                            <a:pt x="1277" y="1827"/>
                            <a:pt x="1197" y="1856"/>
                          </a:cubicBezTo>
                          <a:cubicBezTo>
                            <a:pt x="1117" y="1885"/>
                            <a:pt x="1054" y="1914"/>
                            <a:pt x="987" y="1916"/>
                          </a:cubicBezTo>
                          <a:cubicBezTo>
                            <a:pt x="920" y="1918"/>
                            <a:pt x="828" y="1866"/>
                            <a:pt x="792" y="1871"/>
                          </a:cubicBezTo>
                          <a:cubicBezTo>
                            <a:pt x="756" y="1876"/>
                            <a:pt x="753" y="1925"/>
                            <a:pt x="770" y="1946"/>
                          </a:cubicBezTo>
                          <a:cubicBezTo>
                            <a:pt x="787" y="1967"/>
                            <a:pt x="839" y="1973"/>
                            <a:pt x="897" y="1999"/>
                          </a:cubicBezTo>
                          <a:cubicBezTo>
                            <a:pt x="955" y="2025"/>
                            <a:pt x="1061" y="2071"/>
                            <a:pt x="1115" y="2104"/>
                          </a:cubicBezTo>
                          <a:cubicBezTo>
                            <a:pt x="1169" y="2137"/>
                            <a:pt x="1198" y="2158"/>
                            <a:pt x="1220" y="2194"/>
                          </a:cubicBezTo>
                          <a:cubicBezTo>
                            <a:pt x="1242" y="2230"/>
                            <a:pt x="1246" y="2291"/>
                            <a:pt x="1250" y="2321"/>
                          </a:cubicBezTo>
                          <a:cubicBezTo>
                            <a:pt x="1254" y="2351"/>
                            <a:pt x="1263" y="2376"/>
                            <a:pt x="1242" y="2374"/>
                          </a:cubicBezTo>
                          <a:cubicBezTo>
                            <a:pt x="1221" y="2372"/>
                            <a:pt x="1170" y="2332"/>
                            <a:pt x="1122" y="2306"/>
                          </a:cubicBezTo>
                          <a:cubicBezTo>
                            <a:pt x="1074" y="2280"/>
                            <a:pt x="1023" y="2242"/>
                            <a:pt x="957" y="2216"/>
                          </a:cubicBezTo>
                          <a:cubicBezTo>
                            <a:pt x="891" y="2190"/>
                            <a:pt x="762" y="2153"/>
                            <a:pt x="725" y="2149"/>
                          </a:cubicBezTo>
                          <a:cubicBezTo>
                            <a:pt x="688" y="2145"/>
                            <a:pt x="697" y="2173"/>
                            <a:pt x="732" y="2194"/>
                          </a:cubicBezTo>
                          <a:cubicBezTo>
                            <a:pt x="767" y="2215"/>
                            <a:pt x="885" y="2255"/>
                            <a:pt x="935" y="2276"/>
                          </a:cubicBezTo>
                          <a:cubicBezTo>
                            <a:pt x="985" y="2297"/>
                            <a:pt x="998" y="2297"/>
                            <a:pt x="1032" y="2321"/>
                          </a:cubicBezTo>
                          <a:cubicBezTo>
                            <a:pt x="1066" y="2345"/>
                            <a:pt x="1102" y="2399"/>
                            <a:pt x="1137" y="2419"/>
                          </a:cubicBezTo>
                          <a:cubicBezTo>
                            <a:pt x="1172" y="2439"/>
                            <a:pt x="1207" y="2419"/>
                            <a:pt x="1242" y="2441"/>
                          </a:cubicBezTo>
                          <a:cubicBezTo>
                            <a:pt x="1277" y="2463"/>
                            <a:pt x="1351" y="2530"/>
                            <a:pt x="1347" y="2552"/>
                          </a:cubicBezTo>
                          <a:cubicBezTo>
                            <a:pt x="1343" y="2574"/>
                            <a:pt x="1266" y="2576"/>
                            <a:pt x="1220" y="2576"/>
                          </a:cubicBezTo>
                          <a:cubicBezTo>
                            <a:pt x="1174" y="2576"/>
                            <a:pt x="1117" y="2576"/>
                            <a:pt x="1070" y="2554"/>
                          </a:cubicBezTo>
                          <a:cubicBezTo>
                            <a:pt x="1023" y="2532"/>
                            <a:pt x="994" y="2451"/>
                            <a:pt x="935" y="2441"/>
                          </a:cubicBezTo>
                          <a:cubicBezTo>
                            <a:pt x="876" y="2431"/>
                            <a:pt x="755" y="2450"/>
                            <a:pt x="714" y="2492"/>
                          </a:cubicBezTo>
                          <a:cubicBezTo>
                            <a:pt x="673" y="2534"/>
                            <a:pt x="693" y="2654"/>
                            <a:pt x="687" y="2696"/>
                          </a:cubicBezTo>
                        </a:path>
                      </a:pathLst>
                    </a:custGeom>
                    <a:solidFill>
                      <a:srgbClr val="99CC00"/>
                    </a:soli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245" name="Freeform 300">
                      <a:extLst>
                        <a:ext uri="{FF2B5EF4-FFF2-40B4-BE49-F238E27FC236}">
                          <a16:creationId xmlns:a16="http://schemas.microsoft.com/office/drawing/2014/main" id="{A1A79D66-FDF5-4FB9-8CE0-05388B44159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9" y="3438"/>
                      <a:ext cx="684" cy="102"/>
                    </a:xfrm>
                    <a:custGeom>
                      <a:avLst/>
                      <a:gdLst>
                        <a:gd name="T0" fmla="*/ 0 w 684"/>
                        <a:gd name="T1" fmla="*/ 102 h 102"/>
                        <a:gd name="T2" fmla="*/ 114 w 684"/>
                        <a:gd name="T3" fmla="*/ 57 h 102"/>
                        <a:gd name="T4" fmla="*/ 360 w 684"/>
                        <a:gd name="T5" fmla="*/ 48 h 102"/>
                        <a:gd name="T6" fmla="*/ 684 w 684"/>
                        <a:gd name="T7" fmla="*/ 0 h 1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84" h="102">
                          <a:moveTo>
                            <a:pt x="0" y="102"/>
                          </a:moveTo>
                          <a:cubicBezTo>
                            <a:pt x="27" y="84"/>
                            <a:pt x="54" y="66"/>
                            <a:pt x="114" y="57"/>
                          </a:cubicBezTo>
                          <a:cubicBezTo>
                            <a:pt x="174" y="48"/>
                            <a:pt x="265" y="58"/>
                            <a:pt x="360" y="48"/>
                          </a:cubicBezTo>
                          <a:cubicBezTo>
                            <a:pt x="455" y="38"/>
                            <a:pt x="629" y="8"/>
                            <a:pt x="684" y="0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dist="17961" dir="2700000" algn="ctr" rotWithShape="0">
                        <a:srgbClr val="008000"/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246" name="Freeform 301">
                      <a:extLst>
                        <a:ext uri="{FF2B5EF4-FFF2-40B4-BE49-F238E27FC236}">
                          <a16:creationId xmlns:a16="http://schemas.microsoft.com/office/drawing/2014/main" id="{D6D8CA11-B97C-4A21-887F-2D1B4283939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24" y="3018"/>
                      <a:ext cx="588" cy="234"/>
                    </a:xfrm>
                    <a:custGeom>
                      <a:avLst/>
                      <a:gdLst>
                        <a:gd name="T0" fmla="*/ 0 w 588"/>
                        <a:gd name="T1" fmla="*/ 234 h 234"/>
                        <a:gd name="T2" fmla="*/ 201 w 588"/>
                        <a:gd name="T3" fmla="*/ 195 h 234"/>
                        <a:gd name="T4" fmla="*/ 438 w 588"/>
                        <a:gd name="T5" fmla="*/ 39 h 234"/>
                        <a:gd name="T6" fmla="*/ 588 w 588"/>
                        <a:gd name="T7" fmla="*/ 0 h 23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588" h="234">
                          <a:moveTo>
                            <a:pt x="0" y="234"/>
                          </a:moveTo>
                          <a:cubicBezTo>
                            <a:pt x="64" y="230"/>
                            <a:pt x="128" y="227"/>
                            <a:pt x="201" y="195"/>
                          </a:cubicBezTo>
                          <a:cubicBezTo>
                            <a:pt x="274" y="163"/>
                            <a:pt x="374" y="71"/>
                            <a:pt x="438" y="39"/>
                          </a:cubicBezTo>
                          <a:cubicBezTo>
                            <a:pt x="502" y="7"/>
                            <a:pt x="563" y="6"/>
                            <a:pt x="588" y="0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dist="17961" dir="2700000" algn="ctr" rotWithShape="0">
                        <a:srgbClr val="008000"/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grpSp>
                  <p:nvGrpSpPr>
                    <p:cNvPr id="247" name="Group 302">
                      <a:extLst>
                        <a:ext uri="{FF2B5EF4-FFF2-40B4-BE49-F238E27FC236}">
                          <a16:creationId xmlns:a16="http://schemas.microsoft.com/office/drawing/2014/main" id="{64316013-E057-4014-B978-009D04B9F25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56" y="3012"/>
                      <a:ext cx="428" cy="301"/>
                      <a:chOff x="4356" y="3012"/>
                      <a:chExt cx="428" cy="301"/>
                    </a:xfrm>
                  </p:grpSpPr>
                  <p:sp>
                    <p:nvSpPr>
                      <p:cNvPr id="291" name="Oval 303" descr="Sphères">
                        <a:extLst>
                          <a:ext uri="{FF2B5EF4-FFF2-40B4-BE49-F238E27FC236}">
                            <a16:creationId xmlns:a16="http://schemas.microsoft.com/office/drawing/2014/main" id="{2D856B2C-B984-4B85-A5D5-809430204C5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356" y="325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92" name="Oval 304" descr="Sphères">
                        <a:extLst>
                          <a:ext uri="{FF2B5EF4-FFF2-40B4-BE49-F238E27FC236}">
                            <a16:creationId xmlns:a16="http://schemas.microsoft.com/office/drawing/2014/main" id="{72D32D98-30F7-45D7-8246-88A0744CD472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67" y="322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93" name="Oval 305" descr="Sphères">
                        <a:extLst>
                          <a:ext uri="{FF2B5EF4-FFF2-40B4-BE49-F238E27FC236}">
                            <a16:creationId xmlns:a16="http://schemas.microsoft.com/office/drawing/2014/main" id="{645AFD3F-490D-4F7F-8782-D1E03318CAC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54" y="318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94" name="Oval 306" descr="Sphères">
                        <a:extLst>
                          <a:ext uri="{FF2B5EF4-FFF2-40B4-BE49-F238E27FC236}">
                            <a16:creationId xmlns:a16="http://schemas.microsoft.com/office/drawing/2014/main" id="{7A4200A0-289B-48DA-9B91-D85FBFB2F6EC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38" y="312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95" name="Oval 307" descr="Sphères">
                        <a:extLst>
                          <a:ext uri="{FF2B5EF4-FFF2-40B4-BE49-F238E27FC236}">
                            <a16:creationId xmlns:a16="http://schemas.microsoft.com/office/drawing/2014/main" id="{F57C27C9-B99C-46C7-8810-6F5E1D3DBD6C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722" y="307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96" name="Oval 308" descr="Sphères">
                        <a:extLst>
                          <a:ext uri="{FF2B5EF4-FFF2-40B4-BE49-F238E27FC236}">
                            <a16:creationId xmlns:a16="http://schemas.microsoft.com/office/drawing/2014/main" id="{F7E9D52D-E546-45BA-B57F-FA7860969B8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06" y="305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97" name="Oval 309" descr="Sphères">
                        <a:extLst>
                          <a:ext uri="{FF2B5EF4-FFF2-40B4-BE49-F238E27FC236}">
                            <a16:creationId xmlns:a16="http://schemas.microsoft.com/office/drawing/2014/main" id="{FA0B4AA1-97C4-450C-B869-4307FC63EF6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43" y="310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98" name="Oval 310" descr="Sphères">
                        <a:extLst>
                          <a:ext uri="{FF2B5EF4-FFF2-40B4-BE49-F238E27FC236}">
                            <a16:creationId xmlns:a16="http://schemas.microsoft.com/office/drawing/2014/main" id="{5A9D8165-B56C-4C49-A8FD-D10739C341DD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359" y="315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99" name="Oval 311" descr="Sphères">
                        <a:extLst>
                          <a:ext uri="{FF2B5EF4-FFF2-40B4-BE49-F238E27FC236}">
                            <a16:creationId xmlns:a16="http://schemas.microsoft.com/office/drawing/2014/main" id="{9D4897F1-596D-4C4E-9DED-4398FCCA4A8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72" y="301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248" name="Group 312">
                      <a:extLst>
                        <a:ext uri="{FF2B5EF4-FFF2-40B4-BE49-F238E27FC236}">
                          <a16:creationId xmlns:a16="http://schemas.microsoft.com/office/drawing/2014/main" id="{BAD8663D-9FE1-4075-BB20-A7A6402037A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96" y="2754"/>
                      <a:ext cx="497" cy="307"/>
                      <a:chOff x="4281" y="2748"/>
                      <a:chExt cx="497" cy="307"/>
                    </a:xfrm>
                  </p:grpSpPr>
                  <p:sp>
                    <p:nvSpPr>
                      <p:cNvPr id="280" name="Oval 313" descr="Sphères">
                        <a:extLst>
                          <a:ext uri="{FF2B5EF4-FFF2-40B4-BE49-F238E27FC236}">
                            <a16:creationId xmlns:a16="http://schemas.microsoft.com/office/drawing/2014/main" id="{D79BDEDD-56DB-45BE-8FB8-86FD23C0A698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287" y="2997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81" name="Oval 314" descr="Sphères">
                        <a:extLst>
                          <a:ext uri="{FF2B5EF4-FFF2-40B4-BE49-F238E27FC236}">
                            <a16:creationId xmlns:a16="http://schemas.microsoft.com/office/drawing/2014/main" id="{6ADF3B69-5427-4E54-9AFC-C3B29EE207A3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01" y="294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82" name="Oval 315" descr="Sphères">
                        <a:extLst>
                          <a:ext uri="{FF2B5EF4-FFF2-40B4-BE49-F238E27FC236}">
                            <a16:creationId xmlns:a16="http://schemas.microsoft.com/office/drawing/2014/main" id="{68E33C4D-F028-4A01-8AB2-742FC49B6FB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70" y="292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83" name="Oval 316" descr="Sphères">
                        <a:extLst>
                          <a:ext uri="{FF2B5EF4-FFF2-40B4-BE49-F238E27FC236}">
                            <a16:creationId xmlns:a16="http://schemas.microsoft.com/office/drawing/2014/main" id="{FF01B863-98C5-4E83-B327-A7CC384E5B3A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45" y="288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84" name="Oval 317" descr="Sphères">
                        <a:extLst>
                          <a:ext uri="{FF2B5EF4-FFF2-40B4-BE49-F238E27FC236}">
                            <a16:creationId xmlns:a16="http://schemas.microsoft.com/office/drawing/2014/main" id="{18802015-D2AE-4929-A7A9-59DA030F476D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38" y="283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85" name="Oval 318" descr="Sphères">
                        <a:extLst>
                          <a:ext uri="{FF2B5EF4-FFF2-40B4-BE49-F238E27FC236}">
                            <a16:creationId xmlns:a16="http://schemas.microsoft.com/office/drawing/2014/main" id="{8A3F6858-C213-489E-B6B0-877E3B5F029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716" y="279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86" name="Oval 319" descr="Sphères">
                        <a:extLst>
                          <a:ext uri="{FF2B5EF4-FFF2-40B4-BE49-F238E27FC236}">
                            <a16:creationId xmlns:a16="http://schemas.microsoft.com/office/drawing/2014/main" id="{BDCDB5F8-6799-4CD5-BC89-954D58E6261B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41" y="274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87" name="Oval 320" descr="Sphères">
                        <a:extLst>
                          <a:ext uri="{FF2B5EF4-FFF2-40B4-BE49-F238E27FC236}">
                            <a16:creationId xmlns:a16="http://schemas.microsoft.com/office/drawing/2014/main" id="{A8E982C8-8232-421A-85A3-E38742E863B4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27" y="279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88" name="Oval 321" descr="Sphères">
                        <a:extLst>
                          <a:ext uri="{FF2B5EF4-FFF2-40B4-BE49-F238E27FC236}">
                            <a16:creationId xmlns:a16="http://schemas.microsoft.com/office/drawing/2014/main" id="{26F098D2-4C36-46C3-96AD-C05F0776D184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43" y="2829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89" name="Oval 322" descr="Sphères">
                        <a:extLst>
                          <a:ext uri="{FF2B5EF4-FFF2-40B4-BE49-F238E27FC236}">
                            <a16:creationId xmlns:a16="http://schemas.microsoft.com/office/drawing/2014/main" id="{9D16C4C3-5496-45B2-A5E7-67F5909BC8C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380" y="287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90" name="Oval 323" descr="Sphères">
                        <a:extLst>
                          <a:ext uri="{FF2B5EF4-FFF2-40B4-BE49-F238E27FC236}">
                            <a16:creationId xmlns:a16="http://schemas.microsoft.com/office/drawing/2014/main" id="{ED3C4412-A7CD-423E-8382-7B7E5549958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281" y="290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249" name="Group 324">
                      <a:extLst>
                        <a:ext uri="{FF2B5EF4-FFF2-40B4-BE49-F238E27FC236}">
                          <a16:creationId xmlns:a16="http://schemas.microsoft.com/office/drawing/2014/main" id="{6A5AD604-CC0B-4DA5-816A-1154AFF72E1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82" y="3360"/>
                      <a:ext cx="446" cy="193"/>
                      <a:chOff x="3582" y="3360"/>
                      <a:chExt cx="446" cy="193"/>
                    </a:xfrm>
                  </p:grpSpPr>
                  <p:sp>
                    <p:nvSpPr>
                      <p:cNvPr id="272" name="Oval 325" descr="Sphères">
                        <a:extLst>
                          <a:ext uri="{FF2B5EF4-FFF2-40B4-BE49-F238E27FC236}">
                            <a16:creationId xmlns:a16="http://schemas.microsoft.com/office/drawing/2014/main" id="{983A1725-6871-4209-924F-CBAF1871135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477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73" name="Oval 326" descr="Sphères">
                        <a:extLst>
                          <a:ext uri="{FF2B5EF4-FFF2-40B4-BE49-F238E27FC236}">
                            <a16:creationId xmlns:a16="http://schemas.microsoft.com/office/drawing/2014/main" id="{FF9CD08B-CC5F-4D29-8F2D-885668DAEF38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82" y="342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74" name="Oval 327" descr="Sphères">
                        <a:extLst>
                          <a:ext uri="{FF2B5EF4-FFF2-40B4-BE49-F238E27FC236}">
                            <a16:creationId xmlns:a16="http://schemas.microsoft.com/office/drawing/2014/main" id="{072127DE-861E-4498-BB6F-F9391041D07B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15" y="336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75" name="Oval 328" descr="Sphères">
                        <a:extLst>
                          <a:ext uri="{FF2B5EF4-FFF2-40B4-BE49-F238E27FC236}">
                            <a16:creationId xmlns:a16="http://schemas.microsoft.com/office/drawing/2014/main" id="{F5F89815-09F3-46D4-8446-3A82233EA27D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80" y="339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76" name="Oval 329" descr="Sphères">
                        <a:extLst>
                          <a:ext uri="{FF2B5EF4-FFF2-40B4-BE49-F238E27FC236}">
                            <a16:creationId xmlns:a16="http://schemas.microsoft.com/office/drawing/2014/main" id="{DA709F71-782D-4047-8A48-2315F05C8E14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94" y="342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77" name="Oval 330" descr="Sphères">
                        <a:extLst>
                          <a:ext uri="{FF2B5EF4-FFF2-40B4-BE49-F238E27FC236}">
                            <a16:creationId xmlns:a16="http://schemas.microsoft.com/office/drawing/2014/main" id="{87D6EB99-07D9-4B81-A950-20504D65D194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86" y="349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78" name="Oval 331" descr="Sphères">
                        <a:extLst>
                          <a:ext uri="{FF2B5EF4-FFF2-40B4-BE49-F238E27FC236}">
                            <a16:creationId xmlns:a16="http://schemas.microsoft.com/office/drawing/2014/main" id="{58D1BF47-2023-4E8F-9E8A-906268DBB858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02" y="337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79" name="Oval 332" descr="Sphères">
                        <a:extLst>
                          <a:ext uri="{FF2B5EF4-FFF2-40B4-BE49-F238E27FC236}">
                            <a16:creationId xmlns:a16="http://schemas.microsoft.com/office/drawing/2014/main" id="{7FE8E27D-729C-488F-8D56-E8C646273943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66" y="345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250" name="Group 333">
                      <a:extLst>
                        <a:ext uri="{FF2B5EF4-FFF2-40B4-BE49-F238E27FC236}">
                          <a16:creationId xmlns:a16="http://schemas.microsoft.com/office/drawing/2014/main" id="{B4170B4D-3E57-44E8-80B7-E7168344D5B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10" y="2472"/>
                      <a:ext cx="242" cy="124"/>
                      <a:chOff x="3810" y="2472"/>
                      <a:chExt cx="242" cy="124"/>
                    </a:xfrm>
                  </p:grpSpPr>
                  <p:sp>
                    <p:nvSpPr>
                      <p:cNvPr id="266" name="Oval 334" descr="Sphères">
                        <a:extLst>
                          <a:ext uri="{FF2B5EF4-FFF2-40B4-BE49-F238E27FC236}">
                            <a16:creationId xmlns:a16="http://schemas.microsoft.com/office/drawing/2014/main" id="{130F0C62-0AA7-4924-A7F1-9565B7BCD3AB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10" y="252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67" name="Oval 335" descr="Sphères">
                        <a:extLst>
                          <a:ext uri="{FF2B5EF4-FFF2-40B4-BE49-F238E27FC236}">
                            <a16:creationId xmlns:a16="http://schemas.microsoft.com/office/drawing/2014/main" id="{834C4496-8649-48E1-9FA6-86BE27B14D7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6" y="253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68" name="Oval 336" descr="Sphères">
                        <a:extLst>
                          <a:ext uri="{FF2B5EF4-FFF2-40B4-BE49-F238E27FC236}">
                            <a16:creationId xmlns:a16="http://schemas.microsoft.com/office/drawing/2014/main" id="{870CDBBA-7804-455C-BBC1-222B1943FFCE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87" y="253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69" name="Oval 337" descr="Sphères">
                        <a:extLst>
                          <a:ext uri="{FF2B5EF4-FFF2-40B4-BE49-F238E27FC236}">
                            <a16:creationId xmlns:a16="http://schemas.microsoft.com/office/drawing/2014/main" id="{7BA0BE1C-74BC-45F3-B9FF-59620DACBCBF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90" y="248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70" name="Oval 338" descr="Sphères">
                        <a:extLst>
                          <a:ext uri="{FF2B5EF4-FFF2-40B4-BE49-F238E27FC236}">
                            <a16:creationId xmlns:a16="http://schemas.microsoft.com/office/drawing/2014/main" id="{F205E770-9A39-4453-AA64-BCAC5FA83912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30" y="248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71" name="Oval 339" descr="Sphères">
                        <a:extLst>
                          <a:ext uri="{FF2B5EF4-FFF2-40B4-BE49-F238E27FC236}">
                            <a16:creationId xmlns:a16="http://schemas.microsoft.com/office/drawing/2014/main" id="{7D8D55B7-4033-4DEB-B96E-BF2D79C195AA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49" y="247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251" name="Group 340">
                      <a:extLst>
                        <a:ext uri="{FF2B5EF4-FFF2-40B4-BE49-F238E27FC236}">
                          <a16:creationId xmlns:a16="http://schemas.microsoft.com/office/drawing/2014/main" id="{C7494E38-411E-4195-B4A0-1CE25953BA3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13" y="1830"/>
                      <a:ext cx="398" cy="532"/>
                      <a:chOff x="3813" y="1830"/>
                      <a:chExt cx="398" cy="532"/>
                    </a:xfrm>
                  </p:grpSpPr>
                  <p:sp>
                    <p:nvSpPr>
                      <p:cNvPr id="253" name="Oval 341" descr="Sphères">
                        <a:extLst>
                          <a:ext uri="{FF2B5EF4-FFF2-40B4-BE49-F238E27FC236}">
                            <a16:creationId xmlns:a16="http://schemas.microsoft.com/office/drawing/2014/main" id="{D99D2B73-CB6E-456D-B9DC-164EF86F2BD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63" y="2034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54" name="Oval 342" descr="Sphères">
                        <a:extLst>
                          <a:ext uri="{FF2B5EF4-FFF2-40B4-BE49-F238E27FC236}">
                            <a16:creationId xmlns:a16="http://schemas.microsoft.com/office/drawing/2014/main" id="{FD05F0D3-3AB7-4E10-B1DA-5D5F2CB0A83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54" y="194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55" name="Oval 343" descr="Sphères">
                        <a:extLst>
                          <a:ext uri="{FF2B5EF4-FFF2-40B4-BE49-F238E27FC236}">
                            <a16:creationId xmlns:a16="http://schemas.microsoft.com/office/drawing/2014/main" id="{CCA02B54-3EE0-4C2A-9E63-BA123B1DFC3E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3" y="187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56" name="Oval 344" descr="Sphères">
                        <a:extLst>
                          <a:ext uri="{FF2B5EF4-FFF2-40B4-BE49-F238E27FC236}">
                            <a16:creationId xmlns:a16="http://schemas.microsoft.com/office/drawing/2014/main" id="{E78D85AF-3624-4B78-92B0-18FF7D116998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13" y="183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57" name="Oval 345" descr="Sphères">
                        <a:extLst>
                          <a:ext uri="{FF2B5EF4-FFF2-40B4-BE49-F238E27FC236}">
                            <a16:creationId xmlns:a16="http://schemas.microsoft.com/office/drawing/2014/main" id="{3A6E022E-011E-4356-9AB4-51689E9F562A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37" y="1917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58" name="Oval 346" descr="Sphères">
                        <a:extLst>
                          <a:ext uri="{FF2B5EF4-FFF2-40B4-BE49-F238E27FC236}">
                            <a16:creationId xmlns:a16="http://schemas.microsoft.com/office/drawing/2014/main" id="{390DB2EF-AE86-4CEA-B21B-053E6086A9C4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67" y="1989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59" name="Oval 347" descr="Sphères">
                        <a:extLst>
                          <a:ext uri="{FF2B5EF4-FFF2-40B4-BE49-F238E27FC236}">
                            <a16:creationId xmlns:a16="http://schemas.microsoft.com/office/drawing/2014/main" id="{F66B510A-CA37-41A6-A8D1-80084E372A9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3" y="208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60" name="Oval 348" descr="Sphères">
                        <a:extLst>
                          <a:ext uri="{FF2B5EF4-FFF2-40B4-BE49-F238E27FC236}">
                            <a16:creationId xmlns:a16="http://schemas.microsoft.com/office/drawing/2014/main" id="{67A361A6-3C14-4C23-B8B3-D963157F8872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9" y="216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61" name="Oval 349" descr="Sphères">
                        <a:extLst>
                          <a:ext uri="{FF2B5EF4-FFF2-40B4-BE49-F238E27FC236}">
                            <a16:creationId xmlns:a16="http://schemas.microsoft.com/office/drawing/2014/main" id="{03E10FCE-374C-479A-87B1-BB5DF3A5450B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87" y="2109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62" name="Oval 350" descr="Sphères">
                        <a:extLst>
                          <a:ext uri="{FF2B5EF4-FFF2-40B4-BE49-F238E27FC236}">
                            <a16:creationId xmlns:a16="http://schemas.microsoft.com/office/drawing/2014/main" id="{6DD2B1D8-9F1B-4A30-8333-E9A2F00D1C0E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077" y="217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63" name="Oval 351" descr="Sphères">
                        <a:extLst>
                          <a:ext uri="{FF2B5EF4-FFF2-40B4-BE49-F238E27FC236}">
                            <a16:creationId xmlns:a16="http://schemas.microsoft.com/office/drawing/2014/main" id="{F8E06A87-95B7-4CDA-8C59-B4A1ADD10A7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149" y="219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64" name="Oval 352" descr="Sphères">
                        <a:extLst>
                          <a:ext uri="{FF2B5EF4-FFF2-40B4-BE49-F238E27FC236}">
                            <a16:creationId xmlns:a16="http://schemas.microsoft.com/office/drawing/2014/main" id="{C38959E9-9692-458D-8325-C831A32288B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131" y="226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65" name="Oval 353" descr="Sphères">
                        <a:extLst>
                          <a:ext uri="{FF2B5EF4-FFF2-40B4-BE49-F238E27FC236}">
                            <a16:creationId xmlns:a16="http://schemas.microsoft.com/office/drawing/2014/main" id="{C9DBBAED-30E7-4092-AA36-6AA337760323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077" y="2304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sp>
                  <p:nvSpPr>
                    <p:cNvPr id="252" name="Freeform 354">
                      <a:extLst>
                        <a:ext uri="{FF2B5EF4-FFF2-40B4-BE49-F238E27FC236}">
                          <a16:creationId xmlns:a16="http://schemas.microsoft.com/office/drawing/2014/main" id="{20EE2602-0118-44DC-8C21-7ED41E9BE9D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870" y="1838"/>
                      <a:ext cx="292" cy="2392"/>
                    </a:xfrm>
                    <a:custGeom>
                      <a:avLst/>
                      <a:gdLst>
                        <a:gd name="T0" fmla="*/ 0 w 292"/>
                        <a:gd name="T1" fmla="*/ 0 h 2392"/>
                        <a:gd name="T2" fmla="*/ 90 w 292"/>
                        <a:gd name="T3" fmla="*/ 232 h 2392"/>
                        <a:gd name="T4" fmla="*/ 195 w 292"/>
                        <a:gd name="T5" fmla="*/ 615 h 2392"/>
                        <a:gd name="T6" fmla="*/ 278 w 292"/>
                        <a:gd name="T7" fmla="*/ 1110 h 2392"/>
                        <a:gd name="T8" fmla="*/ 278 w 292"/>
                        <a:gd name="T9" fmla="*/ 1567 h 2392"/>
                        <a:gd name="T10" fmla="*/ 255 w 292"/>
                        <a:gd name="T11" fmla="*/ 1950 h 2392"/>
                        <a:gd name="T12" fmla="*/ 240 w 292"/>
                        <a:gd name="T13" fmla="*/ 2392 h 23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92" h="2392">
                          <a:moveTo>
                            <a:pt x="0" y="0"/>
                          </a:moveTo>
                          <a:cubicBezTo>
                            <a:pt x="29" y="65"/>
                            <a:pt x="58" y="130"/>
                            <a:pt x="90" y="232"/>
                          </a:cubicBezTo>
                          <a:cubicBezTo>
                            <a:pt x="122" y="334"/>
                            <a:pt x="164" y="469"/>
                            <a:pt x="195" y="615"/>
                          </a:cubicBezTo>
                          <a:cubicBezTo>
                            <a:pt x="226" y="761"/>
                            <a:pt x="264" y="951"/>
                            <a:pt x="278" y="1110"/>
                          </a:cubicBezTo>
                          <a:cubicBezTo>
                            <a:pt x="292" y="1269"/>
                            <a:pt x="282" y="1427"/>
                            <a:pt x="278" y="1567"/>
                          </a:cubicBezTo>
                          <a:cubicBezTo>
                            <a:pt x="274" y="1707"/>
                            <a:pt x="261" y="1813"/>
                            <a:pt x="255" y="1950"/>
                          </a:cubicBezTo>
                          <a:cubicBezTo>
                            <a:pt x="249" y="2087"/>
                            <a:pt x="244" y="2239"/>
                            <a:pt x="240" y="2392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dist="28398" dir="3806097" algn="ctr" rotWithShape="0">
                        <a:srgbClr val="008000"/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</p:grpSp>
            <p:sp>
              <p:nvSpPr>
                <p:cNvPr id="240" name="Text Box 355">
                  <a:extLst>
                    <a:ext uri="{FF2B5EF4-FFF2-40B4-BE49-F238E27FC236}">
                      <a16:creationId xmlns:a16="http://schemas.microsoft.com/office/drawing/2014/main" id="{7BB42DA7-6AD1-4A2F-8417-A49EC8C9A4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1749" y="5053"/>
                  <a:ext cx="1925" cy="6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algn="ctr">
                      <a:solidFill>
                        <a:srgbClr val="FFFFF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fr-FR" sz="800" b="1" dirty="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Fougères </a:t>
                  </a:r>
                  <a:endParaRPr lang="fr-FR" sz="1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4" name="Groupe 23">
                <a:extLst>
                  <a:ext uri="{FF2B5EF4-FFF2-40B4-BE49-F238E27FC236}">
                    <a16:creationId xmlns:a16="http://schemas.microsoft.com/office/drawing/2014/main" id="{689C73BE-4AC6-48F2-A9B3-C1832C49E1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54388" y="4013248"/>
                <a:ext cx="450513" cy="447677"/>
                <a:chOff x="1294" y="3563"/>
                <a:chExt cx="1396" cy="1207"/>
              </a:xfrm>
            </p:grpSpPr>
            <p:grpSp>
              <p:nvGrpSpPr>
                <p:cNvPr id="66" name="Group 183">
                  <a:extLst>
                    <a:ext uri="{FF2B5EF4-FFF2-40B4-BE49-F238E27FC236}">
                      <a16:creationId xmlns:a16="http://schemas.microsoft.com/office/drawing/2014/main" id="{EBF1AF7A-46A0-4DCA-AB73-038DAD0D987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818" y="3563"/>
                  <a:ext cx="872" cy="1207"/>
                  <a:chOff x="4150" y="4289"/>
                  <a:chExt cx="1429" cy="2004"/>
                </a:xfrm>
              </p:grpSpPr>
              <p:grpSp>
                <p:nvGrpSpPr>
                  <p:cNvPr id="68" name="Group 184">
                    <a:extLst>
                      <a:ext uri="{FF2B5EF4-FFF2-40B4-BE49-F238E27FC236}">
                        <a16:creationId xmlns:a16="http://schemas.microsoft.com/office/drawing/2014/main" id="{D9CAAAF4-CD75-40E6-80AC-84C42299A02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-1799238">
                    <a:off x="4150" y="4491"/>
                    <a:ext cx="664" cy="1802"/>
                    <a:chOff x="3453" y="1714"/>
                    <a:chExt cx="1506" cy="2696"/>
                  </a:xfrm>
                </p:grpSpPr>
                <p:sp>
                  <p:nvSpPr>
                    <p:cNvPr id="183" name="Freeform 185">
                      <a:extLst>
                        <a:ext uri="{FF2B5EF4-FFF2-40B4-BE49-F238E27FC236}">
                          <a16:creationId xmlns:a16="http://schemas.microsoft.com/office/drawing/2014/main" id="{32677361-8CF1-4D02-9550-0E74A33DA42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453" y="1714"/>
                      <a:ext cx="1506" cy="2696"/>
                    </a:xfrm>
                    <a:custGeom>
                      <a:avLst/>
                      <a:gdLst>
                        <a:gd name="T0" fmla="*/ 87 w 1506"/>
                        <a:gd name="T1" fmla="*/ 2509 h 2696"/>
                        <a:gd name="T2" fmla="*/ 597 w 1506"/>
                        <a:gd name="T3" fmla="*/ 2411 h 2696"/>
                        <a:gd name="T4" fmla="*/ 117 w 1506"/>
                        <a:gd name="T5" fmla="*/ 2299 h 2696"/>
                        <a:gd name="T6" fmla="*/ 627 w 1506"/>
                        <a:gd name="T7" fmla="*/ 2171 h 2696"/>
                        <a:gd name="T8" fmla="*/ 132 w 1506"/>
                        <a:gd name="T9" fmla="*/ 2051 h 2696"/>
                        <a:gd name="T10" fmla="*/ 620 w 1506"/>
                        <a:gd name="T11" fmla="*/ 1991 h 2696"/>
                        <a:gd name="T12" fmla="*/ 102 w 1506"/>
                        <a:gd name="T13" fmla="*/ 1789 h 2696"/>
                        <a:gd name="T14" fmla="*/ 650 w 1506"/>
                        <a:gd name="T15" fmla="*/ 1744 h 2696"/>
                        <a:gd name="T16" fmla="*/ 365 w 1506"/>
                        <a:gd name="T17" fmla="*/ 1519 h 2696"/>
                        <a:gd name="T18" fmla="*/ 207 w 1506"/>
                        <a:gd name="T19" fmla="*/ 1399 h 2696"/>
                        <a:gd name="T20" fmla="*/ 650 w 1506"/>
                        <a:gd name="T21" fmla="*/ 1474 h 2696"/>
                        <a:gd name="T22" fmla="*/ 350 w 1506"/>
                        <a:gd name="T23" fmla="*/ 1346 h 2696"/>
                        <a:gd name="T24" fmla="*/ 642 w 1506"/>
                        <a:gd name="T25" fmla="*/ 1271 h 2696"/>
                        <a:gd name="T26" fmla="*/ 312 w 1506"/>
                        <a:gd name="T27" fmla="*/ 1099 h 2696"/>
                        <a:gd name="T28" fmla="*/ 305 w 1506"/>
                        <a:gd name="T29" fmla="*/ 979 h 2696"/>
                        <a:gd name="T30" fmla="*/ 582 w 1506"/>
                        <a:gd name="T31" fmla="*/ 964 h 2696"/>
                        <a:gd name="T32" fmla="*/ 335 w 1506"/>
                        <a:gd name="T33" fmla="*/ 866 h 2696"/>
                        <a:gd name="T34" fmla="*/ 575 w 1506"/>
                        <a:gd name="T35" fmla="*/ 709 h 2696"/>
                        <a:gd name="T36" fmla="*/ 537 w 1506"/>
                        <a:gd name="T37" fmla="*/ 589 h 2696"/>
                        <a:gd name="T38" fmla="*/ 440 w 1506"/>
                        <a:gd name="T39" fmla="*/ 371 h 2696"/>
                        <a:gd name="T40" fmla="*/ 365 w 1506"/>
                        <a:gd name="T41" fmla="*/ 11 h 2696"/>
                        <a:gd name="T42" fmla="*/ 597 w 1506"/>
                        <a:gd name="T43" fmla="*/ 409 h 2696"/>
                        <a:gd name="T44" fmla="*/ 755 w 1506"/>
                        <a:gd name="T45" fmla="*/ 454 h 2696"/>
                        <a:gd name="T46" fmla="*/ 770 w 1506"/>
                        <a:gd name="T47" fmla="*/ 611 h 2696"/>
                        <a:gd name="T48" fmla="*/ 732 w 1506"/>
                        <a:gd name="T49" fmla="*/ 799 h 2696"/>
                        <a:gd name="T50" fmla="*/ 867 w 1506"/>
                        <a:gd name="T51" fmla="*/ 739 h 2696"/>
                        <a:gd name="T52" fmla="*/ 732 w 1506"/>
                        <a:gd name="T53" fmla="*/ 1046 h 2696"/>
                        <a:gd name="T54" fmla="*/ 1002 w 1506"/>
                        <a:gd name="T55" fmla="*/ 776 h 2696"/>
                        <a:gd name="T56" fmla="*/ 942 w 1506"/>
                        <a:gd name="T57" fmla="*/ 1136 h 2696"/>
                        <a:gd name="T58" fmla="*/ 1115 w 1506"/>
                        <a:gd name="T59" fmla="*/ 1061 h 2696"/>
                        <a:gd name="T60" fmla="*/ 1287 w 1506"/>
                        <a:gd name="T61" fmla="*/ 1181 h 2696"/>
                        <a:gd name="T62" fmla="*/ 800 w 1506"/>
                        <a:gd name="T63" fmla="*/ 1414 h 2696"/>
                        <a:gd name="T64" fmla="*/ 1355 w 1506"/>
                        <a:gd name="T65" fmla="*/ 1234 h 2696"/>
                        <a:gd name="T66" fmla="*/ 800 w 1506"/>
                        <a:gd name="T67" fmla="*/ 1616 h 2696"/>
                        <a:gd name="T68" fmla="*/ 1122 w 1506"/>
                        <a:gd name="T69" fmla="*/ 1699 h 2696"/>
                        <a:gd name="T70" fmla="*/ 1467 w 1506"/>
                        <a:gd name="T71" fmla="*/ 1744 h 2696"/>
                        <a:gd name="T72" fmla="*/ 792 w 1506"/>
                        <a:gd name="T73" fmla="*/ 1871 h 2696"/>
                        <a:gd name="T74" fmla="*/ 1115 w 1506"/>
                        <a:gd name="T75" fmla="*/ 2104 h 2696"/>
                        <a:gd name="T76" fmla="*/ 1242 w 1506"/>
                        <a:gd name="T77" fmla="*/ 2374 h 2696"/>
                        <a:gd name="T78" fmla="*/ 725 w 1506"/>
                        <a:gd name="T79" fmla="*/ 2149 h 2696"/>
                        <a:gd name="T80" fmla="*/ 1032 w 1506"/>
                        <a:gd name="T81" fmla="*/ 2321 h 2696"/>
                        <a:gd name="T82" fmla="*/ 1347 w 1506"/>
                        <a:gd name="T83" fmla="*/ 2552 h 2696"/>
                        <a:gd name="T84" fmla="*/ 935 w 1506"/>
                        <a:gd name="T85" fmla="*/ 2441 h 269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</a:cxnLst>
                      <a:rect l="0" t="0" r="r" b="b"/>
                      <a:pathLst>
                        <a:path w="1506" h="2696">
                          <a:moveTo>
                            <a:pt x="620" y="2539"/>
                          </a:moveTo>
                          <a:cubicBezTo>
                            <a:pt x="533" y="2545"/>
                            <a:pt x="446" y="2551"/>
                            <a:pt x="357" y="2546"/>
                          </a:cubicBezTo>
                          <a:cubicBezTo>
                            <a:pt x="268" y="2541"/>
                            <a:pt x="133" y="2533"/>
                            <a:pt x="87" y="2509"/>
                          </a:cubicBezTo>
                          <a:cubicBezTo>
                            <a:pt x="41" y="2485"/>
                            <a:pt x="20" y="2420"/>
                            <a:pt x="80" y="2404"/>
                          </a:cubicBezTo>
                          <a:cubicBezTo>
                            <a:pt x="140" y="2388"/>
                            <a:pt x="361" y="2410"/>
                            <a:pt x="447" y="2411"/>
                          </a:cubicBezTo>
                          <a:cubicBezTo>
                            <a:pt x="533" y="2412"/>
                            <a:pt x="572" y="2423"/>
                            <a:pt x="597" y="2411"/>
                          </a:cubicBezTo>
                          <a:cubicBezTo>
                            <a:pt x="622" y="2399"/>
                            <a:pt x="653" y="2348"/>
                            <a:pt x="597" y="2336"/>
                          </a:cubicBezTo>
                          <a:cubicBezTo>
                            <a:pt x="541" y="2324"/>
                            <a:pt x="340" y="2342"/>
                            <a:pt x="260" y="2336"/>
                          </a:cubicBezTo>
                          <a:cubicBezTo>
                            <a:pt x="180" y="2330"/>
                            <a:pt x="128" y="2316"/>
                            <a:pt x="117" y="2299"/>
                          </a:cubicBezTo>
                          <a:cubicBezTo>
                            <a:pt x="106" y="2282"/>
                            <a:pt x="130" y="2243"/>
                            <a:pt x="192" y="2231"/>
                          </a:cubicBezTo>
                          <a:cubicBezTo>
                            <a:pt x="254" y="2219"/>
                            <a:pt x="420" y="2234"/>
                            <a:pt x="492" y="2224"/>
                          </a:cubicBezTo>
                          <a:cubicBezTo>
                            <a:pt x="564" y="2214"/>
                            <a:pt x="625" y="2187"/>
                            <a:pt x="627" y="2171"/>
                          </a:cubicBezTo>
                          <a:cubicBezTo>
                            <a:pt x="629" y="2155"/>
                            <a:pt x="578" y="2130"/>
                            <a:pt x="507" y="2126"/>
                          </a:cubicBezTo>
                          <a:cubicBezTo>
                            <a:pt x="436" y="2122"/>
                            <a:pt x="262" y="2161"/>
                            <a:pt x="200" y="2149"/>
                          </a:cubicBezTo>
                          <a:cubicBezTo>
                            <a:pt x="138" y="2137"/>
                            <a:pt x="121" y="2076"/>
                            <a:pt x="132" y="2051"/>
                          </a:cubicBezTo>
                          <a:cubicBezTo>
                            <a:pt x="143" y="2026"/>
                            <a:pt x="210" y="2013"/>
                            <a:pt x="267" y="1999"/>
                          </a:cubicBezTo>
                          <a:cubicBezTo>
                            <a:pt x="324" y="1985"/>
                            <a:pt x="418" y="1970"/>
                            <a:pt x="477" y="1969"/>
                          </a:cubicBezTo>
                          <a:cubicBezTo>
                            <a:pt x="536" y="1968"/>
                            <a:pt x="596" y="2000"/>
                            <a:pt x="620" y="1991"/>
                          </a:cubicBezTo>
                          <a:cubicBezTo>
                            <a:pt x="644" y="1982"/>
                            <a:pt x="655" y="1928"/>
                            <a:pt x="620" y="1916"/>
                          </a:cubicBezTo>
                          <a:cubicBezTo>
                            <a:pt x="585" y="1904"/>
                            <a:pt x="496" y="1937"/>
                            <a:pt x="410" y="1916"/>
                          </a:cubicBezTo>
                          <a:cubicBezTo>
                            <a:pt x="324" y="1895"/>
                            <a:pt x="167" y="1831"/>
                            <a:pt x="102" y="1789"/>
                          </a:cubicBezTo>
                          <a:cubicBezTo>
                            <a:pt x="37" y="1747"/>
                            <a:pt x="0" y="1687"/>
                            <a:pt x="20" y="1661"/>
                          </a:cubicBezTo>
                          <a:cubicBezTo>
                            <a:pt x="40" y="1635"/>
                            <a:pt x="117" y="1617"/>
                            <a:pt x="222" y="1631"/>
                          </a:cubicBezTo>
                          <a:cubicBezTo>
                            <a:pt x="327" y="1645"/>
                            <a:pt x="583" y="1735"/>
                            <a:pt x="650" y="1744"/>
                          </a:cubicBezTo>
                          <a:cubicBezTo>
                            <a:pt x="717" y="1753"/>
                            <a:pt x="666" y="1705"/>
                            <a:pt x="627" y="1684"/>
                          </a:cubicBezTo>
                          <a:cubicBezTo>
                            <a:pt x="588" y="1663"/>
                            <a:pt x="461" y="1644"/>
                            <a:pt x="417" y="1616"/>
                          </a:cubicBezTo>
                          <a:cubicBezTo>
                            <a:pt x="373" y="1588"/>
                            <a:pt x="385" y="1536"/>
                            <a:pt x="365" y="1519"/>
                          </a:cubicBezTo>
                          <a:cubicBezTo>
                            <a:pt x="345" y="1502"/>
                            <a:pt x="328" y="1517"/>
                            <a:pt x="297" y="1511"/>
                          </a:cubicBezTo>
                          <a:cubicBezTo>
                            <a:pt x="266" y="1505"/>
                            <a:pt x="192" y="1500"/>
                            <a:pt x="177" y="1481"/>
                          </a:cubicBezTo>
                          <a:cubicBezTo>
                            <a:pt x="162" y="1462"/>
                            <a:pt x="186" y="1418"/>
                            <a:pt x="207" y="1399"/>
                          </a:cubicBezTo>
                          <a:cubicBezTo>
                            <a:pt x="228" y="1380"/>
                            <a:pt x="246" y="1353"/>
                            <a:pt x="305" y="1369"/>
                          </a:cubicBezTo>
                          <a:cubicBezTo>
                            <a:pt x="364" y="1385"/>
                            <a:pt x="503" y="1478"/>
                            <a:pt x="560" y="1496"/>
                          </a:cubicBezTo>
                          <a:cubicBezTo>
                            <a:pt x="617" y="1514"/>
                            <a:pt x="635" y="1490"/>
                            <a:pt x="650" y="1474"/>
                          </a:cubicBezTo>
                          <a:cubicBezTo>
                            <a:pt x="665" y="1458"/>
                            <a:pt x="671" y="1415"/>
                            <a:pt x="650" y="1399"/>
                          </a:cubicBezTo>
                          <a:cubicBezTo>
                            <a:pt x="629" y="1383"/>
                            <a:pt x="572" y="1385"/>
                            <a:pt x="522" y="1376"/>
                          </a:cubicBezTo>
                          <a:cubicBezTo>
                            <a:pt x="472" y="1367"/>
                            <a:pt x="390" y="1365"/>
                            <a:pt x="350" y="1346"/>
                          </a:cubicBezTo>
                          <a:cubicBezTo>
                            <a:pt x="310" y="1327"/>
                            <a:pt x="270" y="1279"/>
                            <a:pt x="282" y="1264"/>
                          </a:cubicBezTo>
                          <a:cubicBezTo>
                            <a:pt x="294" y="1249"/>
                            <a:pt x="365" y="1255"/>
                            <a:pt x="425" y="1256"/>
                          </a:cubicBezTo>
                          <a:cubicBezTo>
                            <a:pt x="485" y="1257"/>
                            <a:pt x="618" y="1277"/>
                            <a:pt x="642" y="1271"/>
                          </a:cubicBezTo>
                          <a:cubicBezTo>
                            <a:pt x="666" y="1265"/>
                            <a:pt x="614" y="1228"/>
                            <a:pt x="567" y="1219"/>
                          </a:cubicBezTo>
                          <a:cubicBezTo>
                            <a:pt x="520" y="1210"/>
                            <a:pt x="399" y="1239"/>
                            <a:pt x="357" y="1219"/>
                          </a:cubicBezTo>
                          <a:cubicBezTo>
                            <a:pt x="315" y="1199"/>
                            <a:pt x="273" y="1119"/>
                            <a:pt x="312" y="1099"/>
                          </a:cubicBezTo>
                          <a:cubicBezTo>
                            <a:pt x="351" y="1079"/>
                            <a:pt x="560" y="1111"/>
                            <a:pt x="590" y="1099"/>
                          </a:cubicBezTo>
                          <a:cubicBezTo>
                            <a:pt x="620" y="1087"/>
                            <a:pt x="539" y="1044"/>
                            <a:pt x="492" y="1024"/>
                          </a:cubicBezTo>
                          <a:cubicBezTo>
                            <a:pt x="445" y="1004"/>
                            <a:pt x="339" y="1001"/>
                            <a:pt x="305" y="979"/>
                          </a:cubicBezTo>
                          <a:cubicBezTo>
                            <a:pt x="271" y="957"/>
                            <a:pt x="264" y="902"/>
                            <a:pt x="290" y="889"/>
                          </a:cubicBezTo>
                          <a:cubicBezTo>
                            <a:pt x="316" y="876"/>
                            <a:pt x="413" y="892"/>
                            <a:pt x="462" y="904"/>
                          </a:cubicBezTo>
                          <a:cubicBezTo>
                            <a:pt x="511" y="916"/>
                            <a:pt x="555" y="964"/>
                            <a:pt x="582" y="964"/>
                          </a:cubicBezTo>
                          <a:cubicBezTo>
                            <a:pt x="609" y="964"/>
                            <a:pt x="639" y="918"/>
                            <a:pt x="627" y="904"/>
                          </a:cubicBezTo>
                          <a:cubicBezTo>
                            <a:pt x="615" y="890"/>
                            <a:pt x="556" y="887"/>
                            <a:pt x="507" y="881"/>
                          </a:cubicBezTo>
                          <a:cubicBezTo>
                            <a:pt x="458" y="875"/>
                            <a:pt x="367" y="886"/>
                            <a:pt x="335" y="866"/>
                          </a:cubicBezTo>
                          <a:cubicBezTo>
                            <a:pt x="303" y="846"/>
                            <a:pt x="272" y="778"/>
                            <a:pt x="312" y="761"/>
                          </a:cubicBezTo>
                          <a:cubicBezTo>
                            <a:pt x="352" y="744"/>
                            <a:pt x="531" y="770"/>
                            <a:pt x="575" y="761"/>
                          </a:cubicBezTo>
                          <a:cubicBezTo>
                            <a:pt x="619" y="752"/>
                            <a:pt x="605" y="721"/>
                            <a:pt x="575" y="709"/>
                          </a:cubicBezTo>
                          <a:cubicBezTo>
                            <a:pt x="545" y="697"/>
                            <a:pt x="420" y="706"/>
                            <a:pt x="395" y="686"/>
                          </a:cubicBezTo>
                          <a:cubicBezTo>
                            <a:pt x="370" y="666"/>
                            <a:pt x="401" y="605"/>
                            <a:pt x="425" y="589"/>
                          </a:cubicBezTo>
                          <a:cubicBezTo>
                            <a:pt x="449" y="573"/>
                            <a:pt x="518" y="596"/>
                            <a:pt x="537" y="589"/>
                          </a:cubicBezTo>
                          <a:cubicBezTo>
                            <a:pt x="556" y="582"/>
                            <a:pt x="553" y="558"/>
                            <a:pt x="537" y="544"/>
                          </a:cubicBezTo>
                          <a:cubicBezTo>
                            <a:pt x="521" y="530"/>
                            <a:pt x="456" y="535"/>
                            <a:pt x="440" y="506"/>
                          </a:cubicBezTo>
                          <a:cubicBezTo>
                            <a:pt x="424" y="477"/>
                            <a:pt x="454" y="417"/>
                            <a:pt x="440" y="371"/>
                          </a:cubicBezTo>
                          <a:cubicBezTo>
                            <a:pt x="426" y="325"/>
                            <a:pt x="372" y="269"/>
                            <a:pt x="357" y="229"/>
                          </a:cubicBezTo>
                          <a:cubicBezTo>
                            <a:pt x="342" y="189"/>
                            <a:pt x="349" y="167"/>
                            <a:pt x="350" y="131"/>
                          </a:cubicBezTo>
                          <a:cubicBezTo>
                            <a:pt x="351" y="95"/>
                            <a:pt x="351" y="22"/>
                            <a:pt x="365" y="11"/>
                          </a:cubicBezTo>
                          <a:cubicBezTo>
                            <a:pt x="379" y="0"/>
                            <a:pt x="397" y="25"/>
                            <a:pt x="432" y="64"/>
                          </a:cubicBezTo>
                          <a:cubicBezTo>
                            <a:pt x="467" y="103"/>
                            <a:pt x="548" y="187"/>
                            <a:pt x="575" y="244"/>
                          </a:cubicBezTo>
                          <a:cubicBezTo>
                            <a:pt x="602" y="301"/>
                            <a:pt x="589" y="370"/>
                            <a:pt x="597" y="409"/>
                          </a:cubicBezTo>
                          <a:cubicBezTo>
                            <a:pt x="605" y="448"/>
                            <a:pt x="609" y="475"/>
                            <a:pt x="620" y="476"/>
                          </a:cubicBezTo>
                          <a:cubicBezTo>
                            <a:pt x="631" y="477"/>
                            <a:pt x="643" y="420"/>
                            <a:pt x="665" y="416"/>
                          </a:cubicBezTo>
                          <a:cubicBezTo>
                            <a:pt x="687" y="412"/>
                            <a:pt x="738" y="429"/>
                            <a:pt x="755" y="454"/>
                          </a:cubicBezTo>
                          <a:cubicBezTo>
                            <a:pt x="772" y="479"/>
                            <a:pt x="780" y="526"/>
                            <a:pt x="770" y="566"/>
                          </a:cubicBezTo>
                          <a:cubicBezTo>
                            <a:pt x="760" y="606"/>
                            <a:pt x="695" y="687"/>
                            <a:pt x="695" y="694"/>
                          </a:cubicBezTo>
                          <a:cubicBezTo>
                            <a:pt x="695" y="701"/>
                            <a:pt x="745" y="638"/>
                            <a:pt x="770" y="611"/>
                          </a:cubicBezTo>
                          <a:cubicBezTo>
                            <a:pt x="795" y="584"/>
                            <a:pt x="829" y="514"/>
                            <a:pt x="845" y="529"/>
                          </a:cubicBezTo>
                          <a:cubicBezTo>
                            <a:pt x="861" y="544"/>
                            <a:pt x="886" y="656"/>
                            <a:pt x="867" y="701"/>
                          </a:cubicBezTo>
                          <a:cubicBezTo>
                            <a:pt x="848" y="746"/>
                            <a:pt x="759" y="773"/>
                            <a:pt x="732" y="799"/>
                          </a:cubicBezTo>
                          <a:cubicBezTo>
                            <a:pt x="705" y="825"/>
                            <a:pt x="692" y="849"/>
                            <a:pt x="702" y="859"/>
                          </a:cubicBezTo>
                          <a:cubicBezTo>
                            <a:pt x="712" y="869"/>
                            <a:pt x="764" y="879"/>
                            <a:pt x="792" y="859"/>
                          </a:cubicBezTo>
                          <a:cubicBezTo>
                            <a:pt x="820" y="839"/>
                            <a:pt x="837" y="754"/>
                            <a:pt x="867" y="739"/>
                          </a:cubicBezTo>
                          <a:cubicBezTo>
                            <a:pt x="897" y="724"/>
                            <a:pt x="965" y="740"/>
                            <a:pt x="972" y="769"/>
                          </a:cubicBezTo>
                          <a:cubicBezTo>
                            <a:pt x="979" y="798"/>
                            <a:pt x="952" y="865"/>
                            <a:pt x="912" y="911"/>
                          </a:cubicBezTo>
                          <a:cubicBezTo>
                            <a:pt x="872" y="957"/>
                            <a:pt x="752" y="1027"/>
                            <a:pt x="732" y="1046"/>
                          </a:cubicBezTo>
                          <a:cubicBezTo>
                            <a:pt x="712" y="1065"/>
                            <a:pt x="753" y="1050"/>
                            <a:pt x="792" y="1024"/>
                          </a:cubicBezTo>
                          <a:cubicBezTo>
                            <a:pt x="831" y="998"/>
                            <a:pt x="930" y="930"/>
                            <a:pt x="965" y="889"/>
                          </a:cubicBezTo>
                          <a:cubicBezTo>
                            <a:pt x="1000" y="848"/>
                            <a:pt x="964" y="789"/>
                            <a:pt x="1002" y="776"/>
                          </a:cubicBezTo>
                          <a:cubicBezTo>
                            <a:pt x="1040" y="763"/>
                            <a:pt x="1170" y="782"/>
                            <a:pt x="1190" y="814"/>
                          </a:cubicBezTo>
                          <a:cubicBezTo>
                            <a:pt x="1210" y="846"/>
                            <a:pt x="1163" y="917"/>
                            <a:pt x="1122" y="971"/>
                          </a:cubicBezTo>
                          <a:cubicBezTo>
                            <a:pt x="1081" y="1025"/>
                            <a:pt x="1003" y="1102"/>
                            <a:pt x="942" y="1136"/>
                          </a:cubicBezTo>
                          <a:cubicBezTo>
                            <a:pt x="881" y="1170"/>
                            <a:pt x="770" y="1165"/>
                            <a:pt x="755" y="1174"/>
                          </a:cubicBezTo>
                          <a:cubicBezTo>
                            <a:pt x="740" y="1183"/>
                            <a:pt x="792" y="1208"/>
                            <a:pt x="852" y="1189"/>
                          </a:cubicBezTo>
                          <a:cubicBezTo>
                            <a:pt x="912" y="1170"/>
                            <a:pt x="1039" y="1092"/>
                            <a:pt x="1115" y="1061"/>
                          </a:cubicBezTo>
                          <a:cubicBezTo>
                            <a:pt x="1191" y="1030"/>
                            <a:pt x="1261" y="1006"/>
                            <a:pt x="1310" y="1001"/>
                          </a:cubicBezTo>
                          <a:cubicBezTo>
                            <a:pt x="1359" y="996"/>
                            <a:pt x="1411" y="1001"/>
                            <a:pt x="1407" y="1031"/>
                          </a:cubicBezTo>
                          <a:cubicBezTo>
                            <a:pt x="1403" y="1061"/>
                            <a:pt x="1368" y="1126"/>
                            <a:pt x="1287" y="1181"/>
                          </a:cubicBezTo>
                          <a:cubicBezTo>
                            <a:pt x="1206" y="1236"/>
                            <a:pt x="1001" y="1331"/>
                            <a:pt x="920" y="1361"/>
                          </a:cubicBezTo>
                          <a:cubicBezTo>
                            <a:pt x="839" y="1391"/>
                            <a:pt x="820" y="1352"/>
                            <a:pt x="800" y="1361"/>
                          </a:cubicBezTo>
                          <a:cubicBezTo>
                            <a:pt x="780" y="1370"/>
                            <a:pt x="781" y="1402"/>
                            <a:pt x="800" y="1414"/>
                          </a:cubicBezTo>
                          <a:cubicBezTo>
                            <a:pt x="819" y="1426"/>
                            <a:pt x="862" y="1452"/>
                            <a:pt x="912" y="1436"/>
                          </a:cubicBezTo>
                          <a:cubicBezTo>
                            <a:pt x="962" y="1420"/>
                            <a:pt x="1026" y="1350"/>
                            <a:pt x="1100" y="1316"/>
                          </a:cubicBezTo>
                          <a:cubicBezTo>
                            <a:pt x="1174" y="1282"/>
                            <a:pt x="1303" y="1233"/>
                            <a:pt x="1355" y="1234"/>
                          </a:cubicBezTo>
                          <a:cubicBezTo>
                            <a:pt x="1407" y="1235"/>
                            <a:pt x="1456" y="1270"/>
                            <a:pt x="1415" y="1324"/>
                          </a:cubicBezTo>
                          <a:cubicBezTo>
                            <a:pt x="1374" y="1378"/>
                            <a:pt x="1209" y="1507"/>
                            <a:pt x="1107" y="1556"/>
                          </a:cubicBezTo>
                          <a:cubicBezTo>
                            <a:pt x="1005" y="1605"/>
                            <a:pt x="860" y="1601"/>
                            <a:pt x="800" y="1616"/>
                          </a:cubicBezTo>
                          <a:cubicBezTo>
                            <a:pt x="740" y="1631"/>
                            <a:pt x="732" y="1630"/>
                            <a:pt x="747" y="1646"/>
                          </a:cubicBezTo>
                          <a:cubicBezTo>
                            <a:pt x="762" y="1662"/>
                            <a:pt x="828" y="1705"/>
                            <a:pt x="890" y="1714"/>
                          </a:cubicBezTo>
                          <a:cubicBezTo>
                            <a:pt x="952" y="1723"/>
                            <a:pt x="1048" y="1708"/>
                            <a:pt x="1122" y="1699"/>
                          </a:cubicBezTo>
                          <a:cubicBezTo>
                            <a:pt x="1196" y="1690"/>
                            <a:pt x="1281" y="1662"/>
                            <a:pt x="1332" y="1661"/>
                          </a:cubicBezTo>
                          <a:cubicBezTo>
                            <a:pt x="1383" y="1660"/>
                            <a:pt x="1408" y="1677"/>
                            <a:pt x="1430" y="1691"/>
                          </a:cubicBezTo>
                          <a:cubicBezTo>
                            <a:pt x="1452" y="1705"/>
                            <a:pt x="1506" y="1716"/>
                            <a:pt x="1467" y="1744"/>
                          </a:cubicBezTo>
                          <a:cubicBezTo>
                            <a:pt x="1428" y="1772"/>
                            <a:pt x="1277" y="1827"/>
                            <a:pt x="1197" y="1856"/>
                          </a:cubicBezTo>
                          <a:cubicBezTo>
                            <a:pt x="1117" y="1885"/>
                            <a:pt x="1054" y="1914"/>
                            <a:pt x="987" y="1916"/>
                          </a:cubicBezTo>
                          <a:cubicBezTo>
                            <a:pt x="920" y="1918"/>
                            <a:pt x="828" y="1866"/>
                            <a:pt x="792" y="1871"/>
                          </a:cubicBezTo>
                          <a:cubicBezTo>
                            <a:pt x="756" y="1876"/>
                            <a:pt x="753" y="1925"/>
                            <a:pt x="770" y="1946"/>
                          </a:cubicBezTo>
                          <a:cubicBezTo>
                            <a:pt x="787" y="1967"/>
                            <a:pt x="839" y="1973"/>
                            <a:pt x="897" y="1999"/>
                          </a:cubicBezTo>
                          <a:cubicBezTo>
                            <a:pt x="955" y="2025"/>
                            <a:pt x="1061" y="2071"/>
                            <a:pt x="1115" y="2104"/>
                          </a:cubicBezTo>
                          <a:cubicBezTo>
                            <a:pt x="1169" y="2137"/>
                            <a:pt x="1198" y="2158"/>
                            <a:pt x="1220" y="2194"/>
                          </a:cubicBezTo>
                          <a:cubicBezTo>
                            <a:pt x="1242" y="2230"/>
                            <a:pt x="1246" y="2291"/>
                            <a:pt x="1250" y="2321"/>
                          </a:cubicBezTo>
                          <a:cubicBezTo>
                            <a:pt x="1254" y="2351"/>
                            <a:pt x="1263" y="2376"/>
                            <a:pt x="1242" y="2374"/>
                          </a:cubicBezTo>
                          <a:cubicBezTo>
                            <a:pt x="1221" y="2372"/>
                            <a:pt x="1170" y="2332"/>
                            <a:pt x="1122" y="2306"/>
                          </a:cubicBezTo>
                          <a:cubicBezTo>
                            <a:pt x="1074" y="2280"/>
                            <a:pt x="1023" y="2242"/>
                            <a:pt x="957" y="2216"/>
                          </a:cubicBezTo>
                          <a:cubicBezTo>
                            <a:pt x="891" y="2190"/>
                            <a:pt x="762" y="2153"/>
                            <a:pt x="725" y="2149"/>
                          </a:cubicBezTo>
                          <a:cubicBezTo>
                            <a:pt x="688" y="2145"/>
                            <a:pt x="697" y="2173"/>
                            <a:pt x="732" y="2194"/>
                          </a:cubicBezTo>
                          <a:cubicBezTo>
                            <a:pt x="767" y="2215"/>
                            <a:pt x="885" y="2255"/>
                            <a:pt x="935" y="2276"/>
                          </a:cubicBezTo>
                          <a:cubicBezTo>
                            <a:pt x="985" y="2297"/>
                            <a:pt x="998" y="2297"/>
                            <a:pt x="1032" y="2321"/>
                          </a:cubicBezTo>
                          <a:cubicBezTo>
                            <a:pt x="1066" y="2345"/>
                            <a:pt x="1102" y="2399"/>
                            <a:pt x="1137" y="2419"/>
                          </a:cubicBezTo>
                          <a:cubicBezTo>
                            <a:pt x="1172" y="2439"/>
                            <a:pt x="1207" y="2419"/>
                            <a:pt x="1242" y="2441"/>
                          </a:cubicBezTo>
                          <a:cubicBezTo>
                            <a:pt x="1277" y="2463"/>
                            <a:pt x="1351" y="2530"/>
                            <a:pt x="1347" y="2552"/>
                          </a:cubicBezTo>
                          <a:cubicBezTo>
                            <a:pt x="1343" y="2574"/>
                            <a:pt x="1266" y="2576"/>
                            <a:pt x="1220" y="2576"/>
                          </a:cubicBezTo>
                          <a:cubicBezTo>
                            <a:pt x="1174" y="2576"/>
                            <a:pt x="1117" y="2576"/>
                            <a:pt x="1070" y="2554"/>
                          </a:cubicBezTo>
                          <a:cubicBezTo>
                            <a:pt x="1023" y="2532"/>
                            <a:pt x="994" y="2451"/>
                            <a:pt x="935" y="2441"/>
                          </a:cubicBezTo>
                          <a:cubicBezTo>
                            <a:pt x="876" y="2431"/>
                            <a:pt x="755" y="2450"/>
                            <a:pt x="714" y="2492"/>
                          </a:cubicBezTo>
                          <a:cubicBezTo>
                            <a:pt x="673" y="2534"/>
                            <a:pt x="693" y="2654"/>
                            <a:pt x="687" y="2696"/>
                          </a:cubicBezTo>
                        </a:path>
                      </a:pathLst>
                    </a:custGeom>
                    <a:solidFill>
                      <a:srgbClr val="99CC00"/>
                    </a:soli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184" name="Freeform 186">
                      <a:extLst>
                        <a:ext uri="{FF2B5EF4-FFF2-40B4-BE49-F238E27FC236}">
                          <a16:creationId xmlns:a16="http://schemas.microsoft.com/office/drawing/2014/main" id="{FDA5B778-9B56-4F8D-8E15-C4D3C95C078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9" y="3438"/>
                      <a:ext cx="684" cy="102"/>
                    </a:xfrm>
                    <a:custGeom>
                      <a:avLst/>
                      <a:gdLst>
                        <a:gd name="T0" fmla="*/ 0 w 684"/>
                        <a:gd name="T1" fmla="*/ 102 h 102"/>
                        <a:gd name="T2" fmla="*/ 114 w 684"/>
                        <a:gd name="T3" fmla="*/ 57 h 102"/>
                        <a:gd name="T4" fmla="*/ 360 w 684"/>
                        <a:gd name="T5" fmla="*/ 48 h 102"/>
                        <a:gd name="T6" fmla="*/ 684 w 684"/>
                        <a:gd name="T7" fmla="*/ 0 h 1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84" h="102">
                          <a:moveTo>
                            <a:pt x="0" y="102"/>
                          </a:moveTo>
                          <a:cubicBezTo>
                            <a:pt x="27" y="84"/>
                            <a:pt x="54" y="66"/>
                            <a:pt x="114" y="57"/>
                          </a:cubicBezTo>
                          <a:cubicBezTo>
                            <a:pt x="174" y="48"/>
                            <a:pt x="265" y="58"/>
                            <a:pt x="360" y="48"/>
                          </a:cubicBezTo>
                          <a:cubicBezTo>
                            <a:pt x="455" y="38"/>
                            <a:pt x="629" y="8"/>
                            <a:pt x="684" y="0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dist="17961" dir="2700000" algn="ctr" rotWithShape="0">
                        <a:srgbClr val="008000"/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185" name="Freeform 187">
                      <a:extLst>
                        <a:ext uri="{FF2B5EF4-FFF2-40B4-BE49-F238E27FC236}">
                          <a16:creationId xmlns:a16="http://schemas.microsoft.com/office/drawing/2014/main" id="{9621DEAC-425D-4C09-9648-C5298F2DBA0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24" y="3018"/>
                      <a:ext cx="588" cy="234"/>
                    </a:xfrm>
                    <a:custGeom>
                      <a:avLst/>
                      <a:gdLst>
                        <a:gd name="T0" fmla="*/ 0 w 588"/>
                        <a:gd name="T1" fmla="*/ 234 h 234"/>
                        <a:gd name="T2" fmla="*/ 201 w 588"/>
                        <a:gd name="T3" fmla="*/ 195 h 234"/>
                        <a:gd name="T4" fmla="*/ 438 w 588"/>
                        <a:gd name="T5" fmla="*/ 39 h 234"/>
                        <a:gd name="T6" fmla="*/ 588 w 588"/>
                        <a:gd name="T7" fmla="*/ 0 h 23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588" h="234">
                          <a:moveTo>
                            <a:pt x="0" y="234"/>
                          </a:moveTo>
                          <a:cubicBezTo>
                            <a:pt x="64" y="230"/>
                            <a:pt x="128" y="227"/>
                            <a:pt x="201" y="195"/>
                          </a:cubicBezTo>
                          <a:cubicBezTo>
                            <a:pt x="274" y="163"/>
                            <a:pt x="374" y="71"/>
                            <a:pt x="438" y="39"/>
                          </a:cubicBezTo>
                          <a:cubicBezTo>
                            <a:pt x="502" y="7"/>
                            <a:pt x="563" y="6"/>
                            <a:pt x="588" y="0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dist="17961" dir="2700000" algn="ctr" rotWithShape="0">
                        <a:srgbClr val="008000"/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grpSp>
                  <p:nvGrpSpPr>
                    <p:cNvPr id="186" name="Group 188">
                      <a:extLst>
                        <a:ext uri="{FF2B5EF4-FFF2-40B4-BE49-F238E27FC236}">
                          <a16:creationId xmlns:a16="http://schemas.microsoft.com/office/drawing/2014/main" id="{62CBDD0C-0125-4F00-A69D-1C7C9734413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56" y="3012"/>
                      <a:ext cx="428" cy="301"/>
                      <a:chOff x="4356" y="3012"/>
                      <a:chExt cx="428" cy="301"/>
                    </a:xfrm>
                  </p:grpSpPr>
                  <p:sp>
                    <p:nvSpPr>
                      <p:cNvPr id="230" name="Oval 189" descr="Sphères">
                        <a:extLst>
                          <a:ext uri="{FF2B5EF4-FFF2-40B4-BE49-F238E27FC236}">
                            <a16:creationId xmlns:a16="http://schemas.microsoft.com/office/drawing/2014/main" id="{875C8BBE-83FF-47CB-80CD-964FEFEEC68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356" y="325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31" name="Oval 190" descr="Sphères">
                        <a:extLst>
                          <a:ext uri="{FF2B5EF4-FFF2-40B4-BE49-F238E27FC236}">
                            <a16:creationId xmlns:a16="http://schemas.microsoft.com/office/drawing/2014/main" id="{247EF0F9-B67A-49E0-8209-2772F31DF13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67" y="322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32" name="Oval 191" descr="Sphères">
                        <a:extLst>
                          <a:ext uri="{FF2B5EF4-FFF2-40B4-BE49-F238E27FC236}">
                            <a16:creationId xmlns:a16="http://schemas.microsoft.com/office/drawing/2014/main" id="{64B7AB19-3CA3-4973-A246-0CA8418E146B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54" y="318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33" name="Oval 192" descr="Sphères">
                        <a:extLst>
                          <a:ext uri="{FF2B5EF4-FFF2-40B4-BE49-F238E27FC236}">
                            <a16:creationId xmlns:a16="http://schemas.microsoft.com/office/drawing/2014/main" id="{7B2A166C-33F3-4CB2-99E2-CBD973A59C23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38" y="312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34" name="Oval 193" descr="Sphères">
                        <a:extLst>
                          <a:ext uri="{FF2B5EF4-FFF2-40B4-BE49-F238E27FC236}">
                            <a16:creationId xmlns:a16="http://schemas.microsoft.com/office/drawing/2014/main" id="{0271350F-8AC3-4C38-9E7E-D85255DC17DE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722" y="307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35" name="Oval 194" descr="Sphères">
                        <a:extLst>
                          <a:ext uri="{FF2B5EF4-FFF2-40B4-BE49-F238E27FC236}">
                            <a16:creationId xmlns:a16="http://schemas.microsoft.com/office/drawing/2014/main" id="{8C900885-97B0-4047-BDA3-CD1B9417E0F4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06" y="305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36" name="Oval 195" descr="Sphères">
                        <a:extLst>
                          <a:ext uri="{FF2B5EF4-FFF2-40B4-BE49-F238E27FC236}">
                            <a16:creationId xmlns:a16="http://schemas.microsoft.com/office/drawing/2014/main" id="{B4DDE1F6-F882-454D-8C51-C2C4F1820474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43" y="310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37" name="Oval 196" descr="Sphères">
                        <a:extLst>
                          <a:ext uri="{FF2B5EF4-FFF2-40B4-BE49-F238E27FC236}">
                            <a16:creationId xmlns:a16="http://schemas.microsoft.com/office/drawing/2014/main" id="{DCF87783-F3D2-4EFC-9B6C-EC0F5E50F683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359" y="315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38" name="Oval 197" descr="Sphères">
                        <a:extLst>
                          <a:ext uri="{FF2B5EF4-FFF2-40B4-BE49-F238E27FC236}">
                            <a16:creationId xmlns:a16="http://schemas.microsoft.com/office/drawing/2014/main" id="{5FB570DC-1730-4687-865E-4578975E44A8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72" y="301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187" name="Group 198">
                      <a:extLst>
                        <a:ext uri="{FF2B5EF4-FFF2-40B4-BE49-F238E27FC236}">
                          <a16:creationId xmlns:a16="http://schemas.microsoft.com/office/drawing/2014/main" id="{FAB1E480-2A3D-4F82-8463-555F0A010A6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96" y="2754"/>
                      <a:ext cx="497" cy="307"/>
                      <a:chOff x="4281" y="2748"/>
                      <a:chExt cx="497" cy="307"/>
                    </a:xfrm>
                  </p:grpSpPr>
                  <p:sp>
                    <p:nvSpPr>
                      <p:cNvPr id="219" name="Oval 199" descr="Sphères">
                        <a:extLst>
                          <a:ext uri="{FF2B5EF4-FFF2-40B4-BE49-F238E27FC236}">
                            <a16:creationId xmlns:a16="http://schemas.microsoft.com/office/drawing/2014/main" id="{BC570696-C9C8-413C-B1E2-BF335A5A559A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287" y="2997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20" name="Oval 200" descr="Sphères">
                        <a:extLst>
                          <a:ext uri="{FF2B5EF4-FFF2-40B4-BE49-F238E27FC236}">
                            <a16:creationId xmlns:a16="http://schemas.microsoft.com/office/drawing/2014/main" id="{A9C269EF-4421-4803-97E2-20756790277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01" y="294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21" name="Oval 201" descr="Sphères">
                        <a:extLst>
                          <a:ext uri="{FF2B5EF4-FFF2-40B4-BE49-F238E27FC236}">
                            <a16:creationId xmlns:a16="http://schemas.microsoft.com/office/drawing/2014/main" id="{361F28DE-26BE-498F-AA32-99A6EB9D8A1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70" y="292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22" name="Oval 202" descr="Sphères">
                        <a:extLst>
                          <a:ext uri="{FF2B5EF4-FFF2-40B4-BE49-F238E27FC236}">
                            <a16:creationId xmlns:a16="http://schemas.microsoft.com/office/drawing/2014/main" id="{BD7B11BF-F07D-4771-81DE-A3DEE56F264D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45" y="288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23" name="Oval 203" descr="Sphères">
                        <a:extLst>
                          <a:ext uri="{FF2B5EF4-FFF2-40B4-BE49-F238E27FC236}">
                            <a16:creationId xmlns:a16="http://schemas.microsoft.com/office/drawing/2014/main" id="{02FCDA46-5AAA-4665-8AC5-08DC69F2D01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38" y="283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24" name="Oval 204" descr="Sphères">
                        <a:extLst>
                          <a:ext uri="{FF2B5EF4-FFF2-40B4-BE49-F238E27FC236}">
                            <a16:creationId xmlns:a16="http://schemas.microsoft.com/office/drawing/2014/main" id="{04B385A7-640D-4F55-9906-8539119FF8CC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716" y="279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25" name="Oval 205" descr="Sphères">
                        <a:extLst>
                          <a:ext uri="{FF2B5EF4-FFF2-40B4-BE49-F238E27FC236}">
                            <a16:creationId xmlns:a16="http://schemas.microsoft.com/office/drawing/2014/main" id="{18A9AD5B-3074-494C-86A7-A2C3033FE33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41" y="274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26" name="Oval 206" descr="Sphères">
                        <a:extLst>
                          <a:ext uri="{FF2B5EF4-FFF2-40B4-BE49-F238E27FC236}">
                            <a16:creationId xmlns:a16="http://schemas.microsoft.com/office/drawing/2014/main" id="{EB5115A9-D938-4037-AD87-E1326CB3278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27" y="279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27" name="Oval 207" descr="Sphères">
                        <a:extLst>
                          <a:ext uri="{FF2B5EF4-FFF2-40B4-BE49-F238E27FC236}">
                            <a16:creationId xmlns:a16="http://schemas.microsoft.com/office/drawing/2014/main" id="{3A4A94EE-AAB0-412F-BD03-3A06390E832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43" y="2829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28" name="Oval 208" descr="Sphères">
                        <a:extLst>
                          <a:ext uri="{FF2B5EF4-FFF2-40B4-BE49-F238E27FC236}">
                            <a16:creationId xmlns:a16="http://schemas.microsoft.com/office/drawing/2014/main" id="{81092D40-0213-4544-B089-76593B3A95E3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380" y="287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29" name="Oval 209" descr="Sphères">
                        <a:extLst>
                          <a:ext uri="{FF2B5EF4-FFF2-40B4-BE49-F238E27FC236}">
                            <a16:creationId xmlns:a16="http://schemas.microsoft.com/office/drawing/2014/main" id="{9FEEA595-95DB-418E-A496-361864B0AE6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281" y="290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188" name="Group 210">
                      <a:extLst>
                        <a:ext uri="{FF2B5EF4-FFF2-40B4-BE49-F238E27FC236}">
                          <a16:creationId xmlns:a16="http://schemas.microsoft.com/office/drawing/2014/main" id="{34FE1F0A-6E5E-46D1-8E44-D4E54F9EA18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82" y="3360"/>
                      <a:ext cx="446" cy="193"/>
                      <a:chOff x="3582" y="3360"/>
                      <a:chExt cx="446" cy="193"/>
                    </a:xfrm>
                  </p:grpSpPr>
                  <p:sp>
                    <p:nvSpPr>
                      <p:cNvPr id="211" name="Oval 211" descr="Sphères">
                        <a:extLst>
                          <a:ext uri="{FF2B5EF4-FFF2-40B4-BE49-F238E27FC236}">
                            <a16:creationId xmlns:a16="http://schemas.microsoft.com/office/drawing/2014/main" id="{97D938AA-C5FE-4784-B671-B877BF1A543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477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12" name="Oval 212" descr="Sphères">
                        <a:extLst>
                          <a:ext uri="{FF2B5EF4-FFF2-40B4-BE49-F238E27FC236}">
                            <a16:creationId xmlns:a16="http://schemas.microsoft.com/office/drawing/2014/main" id="{9F41B44E-B26B-479D-9AF7-E10EAE09623E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82" y="342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13" name="Oval 213" descr="Sphères">
                        <a:extLst>
                          <a:ext uri="{FF2B5EF4-FFF2-40B4-BE49-F238E27FC236}">
                            <a16:creationId xmlns:a16="http://schemas.microsoft.com/office/drawing/2014/main" id="{33FB52D8-979C-4E55-9011-B756E8D88C4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15" y="336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14" name="Oval 214" descr="Sphères">
                        <a:extLst>
                          <a:ext uri="{FF2B5EF4-FFF2-40B4-BE49-F238E27FC236}">
                            <a16:creationId xmlns:a16="http://schemas.microsoft.com/office/drawing/2014/main" id="{1BA7C98C-1E1F-4E9E-A8AD-635E0FFC2A7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80" y="339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15" name="Oval 215" descr="Sphères">
                        <a:extLst>
                          <a:ext uri="{FF2B5EF4-FFF2-40B4-BE49-F238E27FC236}">
                            <a16:creationId xmlns:a16="http://schemas.microsoft.com/office/drawing/2014/main" id="{9559838A-D37D-4EE0-A5CE-E86DD786F06A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94" y="342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16" name="Oval 216" descr="Sphères">
                        <a:extLst>
                          <a:ext uri="{FF2B5EF4-FFF2-40B4-BE49-F238E27FC236}">
                            <a16:creationId xmlns:a16="http://schemas.microsoft.com/office/drawing/2014/main" id="{5A6267EE-6FBB-43F1-AC08-3FB1E3EFD5A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86" y="349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17" name="Oval 217" descr="Sphères">
                        <a:extLst>
                          <a:ext uri="{FF2B5EF4-FFF2-40B4-BE49-F238E27FC236}">
                            <a16:creationId xmlns:a16="http://schemas.microsoft.com/office/drawing/2014/main" id="{4CB13506-F9D2-4F0D-A23B-561ED127BEAD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02" y="337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18" name="Oval 218" descr="Sphères">
                        <a:extLst>
                          <a:ext uri="{FF2B5EF4-FFF2-40B4-BE49-F238E27FC236}">
                            <a16:creationId xmlns:a16="http://schemas.microsoft.com/office/drawing/2014/main" id="{7B033C45-4603-409C-89B3-DE9B7BAC0B0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66" y="345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189" name="Group 219">
                      <a:extLst>
                        <a:ext uri="{FF2B5EF4-FFF2-40B4-BE49-F238E27FC236}">
                          <a16:creationId xmlns:a16="http://schemas.microsoft.com/office/drawing/2014/main" id="{470DED30-0FAF-40AF-838F-EFFCE2B0D23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10" y="2472"/>
                      <a:ext cx="242" cy="124"/>
                      <a:chOff x="3810" y="2472"/>
                      <a:chExt cx="242" cy="124"/>
                    </a:xfrm>
                  </p:grpSpPr>
                  <p:sp>
                    <p:nvSpPr>
                      <p:cNvPr id="205" name="Oval 220" descr="Sphères">
                        <a:extLst>
                          <a:ext uri="{FF2B5EF4-FFF2-40B4-BE49-F238E27FC236}">
                            <a16:creationId xmlns:a16="http://schemas.microsoft.com/office/drawing/2014/main" id="{14FD6B60-3C2E-4DAF-B639-0B57F00F9B1B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10" y="252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06" name="Oval 221" descr="Sphères">
                        <a:extLst>
                          <a:ext uri="{FF2B5EF4-FFF2-40B4-BE49-F238E27FC236}">
                            <a16:creationId xmlns:a16="http://schemas.microsoft.com/office/drawing/2014/main" id="{A0D90979-F280-48DC-809F-CFACBAA84CD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6" y="253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07" name="Oval 222" descr="Sphères">
                        <a:extLst>
                          <a:ext uri="{FF2B5EF4-FFF2-40B4-BE49-F238E27FC236}">
                            <a16:creationId xmlns:a16="http://schemas.microsoft.com/office/drawing/2014/main" id="{2D4CB8B6-134C-4D15-B25D-AB7AEA2DD538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87" y="253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08" name="Oval 223" descr="Sphères">
                        <a:extLst>
                          <a:ext uri="{FF2B5EF4-FFF2-40B4-BE49-F238E27FC236}">
                            <a16:creationId xmlns:a16="http://schemas.microsoft.com/office/drawing/2014/main" id="{C887BEF2-672F-470E-818D-3F6A1DD130B8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90" y="248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09" name="Oval 224" descr="Sphères">
                        <a:extLst>
                          <a:ext uri="{FF2B5EF4-FFF2-40B4-BE49-F238E27FC236}">
                            <a16:creationId xmlns:a16="http://schemas.microsoft.com/office/drawing/2014/main" id="{35F4EED9-ABB0-4AC9-AF8C-E3CE9522EE9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30" y="248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10" name="Oval 225" descr="Sphères">
                        <a:extLst>
                          <a:ext uri="{FF2B5EF4-FFF2-40B4-BE49-F238E27FC236}">
                            <a16:creationId xmlns:a16="http://schemas.microsoft.com/office/drawing/2014/main" id="{18069ED4-BEB8-411F-8204-FD2264E7E4EF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49" y="247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190" name="Group 226">
                      <a:extLst>
                        <a:ext uri="{FF2B5EF4-FFF2-40B4-BE49-F238E27FC236}">
                          <a16:creationId xmlns:a16="http://schemas.microsoft.com/office/drawing/2014/main" id="{B6A920FB-D866-4CBE-A606-7101828AEF0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13" y="1830"/>
                      <a:ext cx="398" cy="532"/>
                      <a:chOff x="3813" y="1830"/>
                      <a:chExt cx="398" cy="532"/>
                    </a:xfrm>
                  </p:grpSpPr>
                  <p:sp>
                    <p:nvSpPr>
                      <p:cNvPr id="192" name="Oval 227" descr="Sphères">
                        <a:extLst>
                          <a:ext uri="{FF2B5EF4-FFF2-40B4-BE49-F238E27FC236}">
                            <a16:creationId xmlns:a16="http://schemas.microsoft.com/office/drawing/2014/main" id="{63955681-21BA-498B-8885-9ACF83D070D1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63" y="2034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93" name="Oval 228" descr="Sphères">
                        <a:extLst>
                          <a:ext uri="{FF2B5EF4-FFF2-40B4-BE49-F238E27FC236}">
                            <a16:creationId xmlns:a16="http://schemas.microsoft.com/office/drawing/2014/main" id="{3464B182-93BA-498B-889B-CD3F5CF9BE8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54" y="194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94" name="Oval 229" descr="Sphères">
                        <a:extLst>
                          <a:ext uri="{FF2B5EF4-FFF2-40B4-BE49-F238E27FC236}">
                            <a16:creationId xmlns:a16="http://schemas.microsoft.com/office/drawing/2014/main" id="{D575C82D-15D7-49B7-B905-3826540F74B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3" y="187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95" name="Oval 230" descr="Sphères">
                        <a:extLst>
                          <a:ext uri="{FF2B5EF4-FFF2-40B4-BE49-F238E27FC236}">
                            <a16:creationId xmlns:a16="http://schemas.microsoft.com/office/drawing/2014/main" id="{C8BAD7CD-DE90-4175-9C64-B7349C5925D3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13" y="183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96" name="Oval 231" descr="Sphères">
                        <a:extLst>
                          <a:ext uri="{FF2B5EF4-FFF2-40B4-BE49-F238E27FC236}">
                            <a16:creationId xmlns:a16="http://schemas.microsoft.com/office/drawing/2014/main" id="{34B955BF-11C4-4E99-A008-5FBF786BE4FD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37" y="1917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97" name="Oval 232" descr="Sphères">
                        <a:extLst>
                          <a:ext uri="{FF2B5EF4-FFF2-40B4-BE49-F238E27FC236}">
                            <a16:creationId xmlns:a16="http://schemas.microsoft.com/office/drawing/2014/main" id="{7009CB96-81AF-41C3-80FE-88D94EC21774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67" y="1989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98" name="Oval 233" descr="Sphères">
                        <a:extLst>
                          <a:ext uri="{FF2B5EF4-FFF2-40B4-BE49-F238E27FC236}">
                            <a16:creationId xmlns:a16="http://schemas.microsoft.com/office/drawing/2014/main" id="{74C7E13F-336F-4276-8B24-F3269466DBCA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3" y="208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99" name="Oval 234" descr="Sphères">
                        <a:extLst>
                          <a:ext uri="{FF2B5EF4-FFF2-40B4-BE49-F238E27FC236}">
                            <a16:creationId xmlns:a16="http://schemas.microsoft.com/office/drawing/2014/main" id="{777FDEFB-A4C6-45E0-B9BD-9BF097BC37A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9" y="216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00" name="Oval 235" descr="Sphères">
                        <a:extLst>
                          <a:ext uri="{FF2B5EF4-FFF2-40B4-BE49-F238E27FC236}">
                            <a16:creationId xmlns:a16="http://schemas.microsoft.com/office/drawing/2014/main" id="{7980C7F1-7587-4679-9BCF-F35CEC2D4E7C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87" y="2109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01" name="Oval 236" descr="Sphères">
                        <a:extLst>
                          <a:ext uri="{FF2B5EF4-FFF2-40B4-BE49-F238E27FC236}">
                            <a16:creationId xmlns:a16="http://schemas.microsoft.com/office/drawing/2014/main" id="{617C3040-4EAE-4134-97A9-BFE1D5F39E1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077" y="217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02" name="Oval 237" descr="Sphères">
                        <a:extLst>
                          <a:ext uri="{FF2B5EF4-FFF2-40B4-BE49-F238E27FC236}">
                            <a16:creationId xmlns:a16="http://schemas.microsoft.com/office/drawing/2014/main" id="{D6B3D69B-8A6C-4F1A-BAD3-ADEA52D04634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149" y="219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03" name="Oval 238" descr="Sphères">
                        <a:extLst>
                          <a:ext uri="{FF2B5EF4-FFF2-40B4-BE49-F238E27FC236}">
                            <a16:creationId xmlns:a16="http://schemas.microsoft.com/office/drawing/2014/main" id="{FD298CCC-E0B0-49CA-BF83-A9F0516C2CDB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131" y="226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204" name="Oval 239" descr="Sphères">
                        <a:extLst>
                          <a:ext uri="{FF2B5EF4-FFF2-40B4-BE49-F238E27FC236}">
                            <a16:creationId xmlns:a16="http://schemas.microsoft.com/office/drawing/2014/main" id="{5D31CD82-9383-4EF4-8252-E16A44A0556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077" y="2304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sp>
                  <p:nvSpPr>
                    <p:cNvPr id="191" name="Freeform 240">
                      <a:extLst>
                        <a:ext uri="{FF2B5EF4-FFF2-40B4-BE49-F238E27FC236}">
                          <a16:creationId xmlns:a16="http://schemas.microsoft.com/office/drawing/2014/main" id="{10EAE1BF-8402-442A-8DED-C95D8D85C4D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870" y="1838"/>
                      <a:ext cx="292" cy="2392"/>
                    </a:xfrm>
                    <a:custGeom>
                      <a:avLst/>
                      <a:gdLst>
                        <a:gd name="T0" fmla="*/ 0 w 292"/>
                        <a:gd name="T1" fmla="*/ 0 h 2392"/>
                        <a:gd name="T2" fmla="*/ 90 w 292"/>
                        <a:gd name="T3" fmla="*/ 232 h 2392"/>
                        <a:gd name="T4" fmla="*/ 195 w 292"/>
                        <a:gd name="T5" fmla="*/ 615 h 2392"/>
                        <a:gd name="T6" fmla="*/ 278 w 292"/>
                        <a:gd name="T7" fmla="*/ 1110 h 2392"/>
                        <a:gd name="T8" fmla="*/ 278 w 292"/>
                        <a:gd name="T9" fmla="*/ 1567 h 2392"/>
                        <a:gd name="T10" fmla="*/ 255 w 292"/>
                        <a:gd name="T11" fmla="*/ 1950 h 2392"/>
                        <a:gd name="T12" fmla="*/ 240 w 292"/>
                        <a:gd name="T13" fmla="*/ 2392 h 23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92" h="2392">
                          <a:moveTo>
                            <a:pt x="0" y="0"/>
                          </a:moveTo>
                          <a:cubicBezTo>
                            <a:pt x="29" y="65"/>
                            <a:pt x="58" y="130"/>
                            <a:pt x="90" y="232"/>
                          </a:cubicBezTo>
                          <a:cubicBezTo>
                            <a:pt x="122" y="334"/>
                            <a:pt x="164" y="469"/>
                            <a:pt x="195" y="615"/>
                          </a:cubicBezTo>
                          <a:cubicBezTo>
                            <a:pt x="226" y="761"/>
                            <a:pt x="264" y="951"/>
                            <a:pt x="278" y="1110"/>
                          </a:cubicBezTo>
                          <a:cubicBezTo>
                            <a:pt x="292" y="1269"/>
                            <a:pt x="282" y="1427"/>
                            <a:pt x="278" y="1567"/>
                          </a:cubicBezTo>
                          <a:cubicBezTo>
                            <a:pt x="274" y="1707"/>
                            <a:pt x="261" y="1813"/>
                            <a:pt x="255" y="1950"/>
                          </a:cubicBezTo>
                          <a:cubicBezTo>
                            <a:pt x="249" y="2087"/>
                            <a:pt x="244" y="2239"/>
                            <a:pt x="240" y="2392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dist="28398" dir="3806097" algn="ctr" rotWithShape="0">
                        <a:srgbClr val="008000"/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69" name="Group 241">
                    <a:extLst>
                      <a:ext uri="{FF2B5EF4-FFF2-40B4-BE49-F238E27FC236}">
                        <a16:creationId xmlns:a16="http://schemas.microsoft.com/office/drawing/2014/main" id="{B3F8B0EA-7873-4097-BBB4-E72486CD127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1799238" flipH="1">
                    <a:off x="4915" y="4491"/>
                    <a:ext cx="664" cy="1802"/>
                    <a:chOff x="3453" y="1714"/>
                    <a:chExt cx="1506" cy="2696"/>
                  </a:xfrm>
                </p:grpSpPr>
                <p:sp>
                  <p:nvSpPr>
                    <p:cNvPr id="127" name="Freeform 242">
                      <a:extLst>
                        <a:ext uri="{FF2B5EF4-FFF2-40B4-BE49-F238E27FC236}">
                          <a16:creationId xmlns:a16="http://schemas.microsoft.com/office/drawing/2014/main" id="{AB7ACACE-1452-44BF-B3B3-B7E5907EA10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453" y="1714"/>
                      <a:ext cx="1506" cy="2696"/>
                    </a:xfrm>
                    <a:custGeom>
                      <a:avLst/>
                      <a:gdLst>
                        <a:gd name="T0" fmla="*/ 87 w 1506"/>
                        <a:gd name="T1" fmla="*/ 2509 h 2696"/>
                        <a:gd name="T2" fmla="*/ 597 w 1506"/>
                        <a:gd name="T3" fmla="*/ 2411 h 2696"/>
                        <a:gd name="T4" fmla="*/ 117 w 1506"/>
                        <a:gd name="T5" fmla="*/ 2299 h 2696"/>
                        <a:gd name="T6" fmla="*/ 627 w 1506"/>
                        <a:gd name="T7" fmla="*/ 2171 h 2696"/>
                        <a:gd name="T8" fmla="*/ 132 w 1506"/>
                        <a:gd name="T9" fmla="*/ 2051 h 2696"/>
                        <a:gd name="T10" fmla="*/ 620 w 1506"/>
                        <a:gd name="T11" fmla="*/ 1991 h 2696"/>
                        <a:gd name="T12" fmla="*/ 102 w 1506"/>
                        <a:gd name="T13" fmla="*/ 1789 h 2696"/>
                        <a:gd name="T14" fmla="*/ 650 w 1506"/>
                        <a:gd name="T15" fmla="*/ 1744 h 2696"/>
                        <a:gd name="T16" fmla="*/ 365 w 1506"/>
                        <a:gd name="T17" fmla="*/ 1519 h 2696"/>
                        <a:gd name="T18" fmla="*/ 207 w 1506"/>
                        <a:gd name="T19" fmla="*/ 1399 h 2696"/>
                        <a:gd name="T20" fmla="*/ 650 w 1506"/>
                        <a:gd name="T21" fmla="*/ 1474 h 2696"/>
                        <a:gd name="T22" fmla="*/ 350 w 1506"/>
                        <a:gd name="T23" fmla="*/ 1346 h 2696"/>
                        <a:gd name="T24" fmla="*/ 642 w 1506"/>
                        <a:gd name="T25" fmla="*/ 1271 h 2696"/>
                        <a:gd name="T26" fmla="*/ 312 w 1506"/>
                        <a:gd name="T27" fmla="*/ 1099 h 2696"/>
                        <a:gd name="T28" fmla="*/ 305 w 1506"/>
                        <a:gd name="T29" fmla="*/ 979 h 2696"/>
                        <a:gd name="T30" fmla="*/ 582 w 1506"/>
                        <a:gd name="T31" fmla="*/ 964 h 2696"/>
                        <a:gd name="T32" fmla="*/ 335 w 1506"/>
                        <a:gd name="T33" fmla="*/ 866 h 2696"/>
                        <a:gd name="T34" fmla="*/ 575 w 1506"/>
                        <a:gd name="T35" fmla="*/ 709 h 2696"/>
                        <a:gd name="T36" fmla="*/ 537 w 1506"/>
                        <a:gd name="T37" fmla="*/ 589 h 2696"/>
                        <a:gd name="T38" fmla="*/ 440 w 1506"/>
                        <a:gd name="T39" fmla="*/ 371 h 2696"/>
                        <a:gd name="T40" fmla="*/ 365 w 1506"/>
                        <a:gd name="T41" fmla="*/ 11 h 2696"/>
                        <a:gd name="T42" fmla="*/ 597 w 1506"/>
                        <a:gd name="T43" fmla="*/ 409 h 2696"/>
                        <a:gd name="T44" fmla="*/ 755 w 1506"/>
                        <a:gd name="T45" fmla="*/ 454 h 2696"/>
                        <a:gd name="T46" fmla="*/ 770 w 1506"/>
                        <a:gd name="T47" fmla="*/ 611 h 2696"/>
                        <a:gd name="T48" fmla="*/ 732 w 1506"/>
                        <a:gd name="T49" fmla="*/ 799 h 2696"/>
                        <a:gd name="T50" fmla="*/ 867 w 1506"/>
                        <a:gd name="T51" fmla="*/ 739 h 2696"/>
                        <a:gd name="T52" fmla="*/ 732 w 1506"/>
                        <a:gd name="T53" fmla="*/ 1046 h 2696"/>
                        <a:gd name="T54" fmla="*/ 1002 w 1506"/>
                        <a:gd name="T55" fmla="*/ 776 h 2696"/>
                        <a:gd name="T56" fmla="*/ 942 w 1506"/>
                        <a:gd name="T57" fmla="*/ 1136 h 2696"/>
                        <a:gd name="T58" fmla="*/ 1115 w 1506"/>
                        <a:gd name="T59" fmla="*/ 1061 h 2696"/>
                        <a:gd name="T60" fmla="*/ 1287 w 1506"/>
                        <a:gd name="T61" fmla="*/ 1181 h 2696"/>
                        <a:gd name="T62" fmla="*/ 800 w 1506"/>
                        <a:gd name="T63" fmla="*/ 1414 h 2696"/>
                        <a:gd name="T64" fmla="*/ 1355 w 1506"/>
                        <a:gd name="T65" fmla="*/ 1234 h 2696"/>
                        <a:gd name="T66" fmla="*/ 800 w 1506"/>
                        <a:gd name="T67" fmla="*/ 1616 h 2696"/>
                        <a:gd name="T68" fmla="*/ 1122 w 1506"/>
                        <a:gd name="T69" fmla="*/ 1699 h 2696"/>
                        <a:gd name="T70" fmla="*/ 1467 w 1506"/>
                        <a:gd name="T71" fmla="*/ 1744 h 2696"/>
                        <a:gd name="T72" fmla="*/ 792 w 1506"/>
                        <a:gd name="T73" fmla="*/ 1871 h 2696"/>
                        <a:gd name="T74" fmla="*/ 1115 w 1506"/>
                        <a:gd name="T75" fmla="*/ 2104 h 2696"/>
                        <a:gd name="T76" fmla="*/ 1242 w 1506"/>
                        <a:gd name="T77" fmla="*/ 2374 h 2696"/>
                        <a:gd name="T78" fmla="*/ 725 w 1506"/>
                        <a:gd name="T79" fmla="*/ 2149 h 2696"/>
                        <a:gd name="T80" fmla="*/ 1032 w 1506"/>
                        <a:gd name="T81" fmla="*/ 2321 h 2696"/>
                        <a:gd name="T82" fmla="*/ 1347 w 1506"/>
                        <a:gd name="T83" fmla="*/ 2552 h 2696"/>
                        <a:gd name="T84" fmla="*/ 935 w 1506"/>
                        <a:gd name="T85" fmla="*/ 2441 h 269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</a:cxnLst>
                      <a:rect l="0" t="0" r="r" b="b"/>
                      <a:pathLst>
                        <a:path w="1506" h="2696">
                          <a:moveTo>
                            <a:pt x="620" y="2539"/>
                          </a:moveTo>
                          <a:cubicBezTo>
                            <a:pt x="533" y="2545"/>
                            <a:pt x="446" y="2551"/>
                            <a:pt x="357" y="2546"/>
                          </a:cubicBezTo>
                          <a:cubicBezTo>
                            <a:pt x="268" y="2541"/>
                            <a:pt x="133" y="2533"/>
                            <a:pt x="87" y="2509"/>
                          </a:cubicBezTo>
                          <a:cubicBezTo>
                            <a:pt x="41" y="2485"/>
                            <a:pt x="20" y="2420"/>
                            <a:pt x="80" y="2404"/>
                          </a:cubicBezTo>
                          <a:cubicBezTo>
                            <a:pt x="140" y="2388"/>
                            <a:pt x="361" y="2410"/>
                            <a:pt x="447" y="2411"/>
                          </a:cubicBezTo>
                          <a:cubicBezTo>
                            <a:pt x="533" y="2412"/>
                            <a:pt x="572" y="2423"/>
                            <a:pt x="597" y="2411"/>
                          </a:cubicBezTo>
                          <a:cubicBezTo>
                            <a:pt x="622" y="2399"/>
                            <a:pt x="653" y="2348"/>
                            <a:pt x="597" y="2336"/>
                          </a:cubicBezTo>
                          <a:cubicBezTo>
                            <a:pt x="541" y="2324"/>
                            <a:pt x="340" y="2342"/>
                            <a:pt x="260" y="2336"/>
                          </a:cubicBezTo>
                          <a:cubicBezTo>
                            <a:pt x="180" y="2330"/>
                            <a:pt x="128" y="2316"/>
                            <a:pt x="117" y="2299"/>
                          </a:cubicBezTo>
                          <a:cubicBezTo>
                            <a:pt x="106" y="2282"/>
                            <a:pt x="130" y="2243"/>
                            <a:pt x="192" y="2231"/>
                          </a:cubicBezTo>
                          <a:cubicBezTo>
                            <a:pt x="254" y="2219"/>
                            <a:pt x="420" y="2234"/>
                            <a:pt x="492" y="2224"/>
                          </a:cubicBezTo>
                          <a:cubicBezTo>
                            <a:pt x="564" y="2214"/>
                            <a:pt x="625" y="2187"/>
                            <a:pt x="627" y="2171"/>
                          </a:cubicBezTo>
                          <a:cubicBezTo>
                            <a:pt x="629" y="2155"/>
                            <a:pt x="578" y="2130"/>
                            <a:pt x="507" y="2126"/>
                          </a:cubicBezTo>
                          <a:cubicBezTo>
                            <a:pt x="436" y="2122"/>
                            <a:pt x="262" y="2161"/>
                            <a:pt x="200" y="2149"/>
                          </a:cubicBezTo>
                          <a:cubicBezTo>
                            <a:pt x="138" y="2137"/>
                            <a:pt x="121" y="2076"/>
                            <a:pt x="132" y="2051"/>
                          </a:cubicBezTo>
                          <a:cubicBezTo>
                            <a:pt x="143" y="2026"/>
                            <a:pt x="210" y="2013"/>
                            <a:pt x="267" y="1999"/>
                          </a:cubicBezTo>
                          <a:cubicBezTo>
                            <a:pt x="324" y="1985"/>
                            <a:pt x="418" y="1970"/>
                            <a:pt x="477" y="1969"/>
                          </a:cubicBezTo>
                          <a:cubicBezTo>
                            <a:pt x="536" y="1968"/>
                            <a:pt x="596" y="2000"/>
                            <a:pt x="620" y="1991"/>
                          </a:cubicBezTo>
                          <a:cubicBezTo>
                            <a:pt x="644" y="1982"/>
                            <a:pt x="655" y="1928"/>
                            <a:pt x="620" y="1916"/>
                          </a:cubicBezTo>
                          <a:cubicBezTo>
                            <a:pt x="585" y="1904"/>
                            <a:pt x="496" y="1937"/>
                            <a:pt x="410" y="1916"/>
                          </a:cubicBezTo>
                          <a:cubicBezTo>
                            <a:pt x="324" y="1895"/>
                            <a:pt x="167" y="1831"/>
                            <a:pt x="102" y="1789"/>
                          </a:cubicBezTo>
                          <a:cubicBezTo>
                            <a:pt x="37" y="1747"/>
                            <a:pt x="0" y="1687"/>
                            <a:pt x="20" y="1661"/>
                          </a:cubicBezTo>
                          <a:cubicBezTo>
                            <a:pt x="40" y="1635"/>
                            <a:pt x="117" y="1617"/>
                            <a:pt x="222" y="1631"/>
                          </a:cubicBezTo>
                          <a:cubicBezTo>
                            <a:pt x="327" y="1645"/>
                            <a:pt x="583" y="1735"/>
                            <a:pt x="650" y="1744"/>
                          </a:cubicBezTo>
                          <a:cubicBezTo>
                            <a:pt x="717" y="1753"/>
                            <a:pt x="666" y="1705"/>
                            <a:pt x="627" y="1684"/>
                          </a:cubicBezTo>
                          <a:cubicBezTo>
                            <a:pt x="588" y="1663"/>
                            <a:pt x="461" y="1644"/>
                            <a:pt x="417" y="1616"/>
                          </a:cubicBezTo>
                          <a:cubicBezTo>
                            <a:pt x="373" y="1588"/>
                            <a:pt x="385" y="1536"/>
                            <a:pt x="365" y="1519"/>
                          </a:cubicBezTo>
                          <a:cubicBezTo>
                            <a:pt x="345" y="1502"/>
                            <a:pt x="328" y="1517"/>
                            <a:pt x="297" y="1511"/>
                          </a:cubicBezTo>
                          <a:cubicBezTo>
                            <a:pt x="266" y="1505"/>
                            <a:pt x="192" y="1500"/>
                            <a:pt x="177" y="1481"/>
                          </a:cubicBezTo>
                          <a:cubicBezTo>
                            <a:pt x="162" y="1462"/>
                            <a:pt x="186" y="1418"/>
                            <a:pt x="207" y="1399"/>
                          </a:cubicBezTo>
                          <a:cubicBezTo>
                            <a:pt x="228" y="1380"/>
                            <a:pt x="246" y="1353"/>
                            <a:pt x="305" y="1369"/>
                          </a:cubicBezTo>
                          <a:cubicBezTo>
                            <a:pt x="364" y="1385"/>
                            <a:pt x="503" y="1478"/>
                            <a:pt x="560" y="1496"/>
                          </a:cubicBezTo>
                          <a:cubicBezTo>
                            <a:pt x="617" y="1514"/>
                            <a:pt x="635" y="1490"/>
                            <a:pt x="650" y="1474"/>
                          </a:cubicBezTo>
                          <a:cubicBezTo>
                            <a:pt x="665" y="1458"/>
                            <a:pt x="671" y="1415"/>
                            <a:pt x="650" y="1399"/>
                          </a:cubicBezTo>
                          <a:cubicBezTo>
                            <a:pt x="629" y="1383"/>
                            <a:pt x="572" y="1385"/>
                            <a:pt x="522" y="1376"/>
                          </a:cubicBezTo>
                          <a:cubicBezTo>
                            <a:pt x="472" y="1367"/>
                            <a:pt x="390" y="1365"/>
                            <a:pt x="350" y="1346"/>
                          </a:cubicBezTo>
                          <a:cubicBezTo>
                            <a:pt x="310" y="1327"/>
                            <a:pt x="270" y="1279"/>
                            <a:pt x="282" y="1264"/>
                          </a:cubicBezTo>
                          <a:cubicBezTo>
                            <a:pt x="294" y="1249"/>
                            <a:pt x="365" y="1255"/>
                            <a:pt x="425" y="1256"/>
                          </a:cubicBezTo>
                          <a:cubicBezTo>
                            <a:pt x="485" y="1257"/>
                            <a:pt x="618" y="1277"/>
                            <a:pt x="642" y="1271"/>
                          </a:cubicBezTo>
                          <a:cubicBezTo>
                            <a:pt x="666" y="1265"/>
                            <a:pt x="614" y="1228"/>
                            <a:pt x="567" y="1219"/>
                          </a:cubicBezTo>
                          <a:cubicBezTo>
                            <a:pt x="520" y="1210"/>
                            <a:pt x="399" y="1239"/>
                            <a:pt x="357" y="1219"/>
                          </a:cubicBezTo>
                          <a:cubicBezTo>
                            <a:pt x="315" y="1199"/>
                            <a:pt x="273" y="1119"/>
                            <a:pt x="312" y="1099"/>
                          </a:cubicBezTo>
                          <a:cubicBezTo>
                            <a:pt x="351" y="1079"/>
                            <a:pt x="560" y="1111"/>
                            <a:pt x="590" y="1099"/>
                          </a:cubicBezTo>
                          <a:cubicBezTo>
                            <a:pt x="620" y="1087"/>
                            <a:pt x="539" y="1044"/>
                            <a:pt x="492" y="1024"/>
                          </a:cubicBezTo>
                          <a:cubicBezTo>
                            <a:pt x="445" y="1004"/>
                            <a:pt x="339" y="1001"/>
                            <a:pt x="305" y="979"/>
                          </a:cubicBezTo>
                          <a:cubicBezTo>
                            <a:pt x="271" y="957"/>
                            <a:pt x="264" y="902"/>
                            <a:pt x="290" y="889"/>
                          </a:cubicBezTo>
                          <a:cubicBezTo>
                            <a:pt x="316" y="876"/>
                            <a:pt x="413" y="892"/>
                            <a:pt x="462" y="904"/>
                          </a:cubicBezTo>
                          <a:cubicBezTo>
                            <a:pt x="511" y="916"/>
                            <a:pt x="555" y="964"/>
                            <a:pt x="582" y="964"/>
                          </a:cubicBezTo>
                          <a:cubicBezTo>
                            <a:pt x="609" y="964"/>
                            <a:pt x="639" y="918"/>
                            <a:pt x="627" y="904"/>
                          </a:cubicBezTo>
                          <a:cubicBezTo>
                            <a:pt x="615" y="890"/>
                            <a:pt x="556" y="887"/>
                            <a:pt x="507" y="881"/>
                          </a:cubicBezTo>
                          <a:cubicBezTo>
                            <a:pt x="458" y="875"/>
                            <a:pt x="367" y="886"/>
                            <a:pt x="335" y="866"/>
                          </a:cubicBezTo>
                          <a:cubicBezTo>
                            <a:pt x="303" y="846"/>
                            <a:pt x="272" y="778"/>
                            <a:pt x="312" y="761"/>
                          </a:cubicBezTo>
                          <a:cubicBezTo>
                            <a:pt x="352" y="744"/>
                            <a:pt x="531" y="770"/>
                            <a:pt x="575" y="761"/>
                          </a:cubicBezTo>
                          <a:cubicBezTo>
                            <a:pt x="619" y="752"/>
                            <a:pt x="605" y="721"/>
                            <a:pt x="575" y="709"/>
                          </a:cubicBezTo>
                          <a:cubicBezTo>
                            <a:pt x="545" y="697"/>
                            <a:pt x="420" y="706"/>
                            <a:pt x="395" y="686"/>
                          </a:cubicBezTo>
                          <a:cubicBezTo>
                            <a:pt x="370" y="666"/>
                            <a:pt x="401" y="605"/>
                            <a:pt x="425" y="589"/>
                          </a:cubicBezTo>
                          <a:cubicBezTo>
                            <a:pt x="449" y="573"/>
                            <a:pt x="518" y="596"/>
                            <a:pt x="537" y="589"/>
                          </a:cubicBezTo>
                          <a:cubicBezTo>
                            <a:pt x="556" y="582"/>
                            <a:pt x="553" y="558"/>
                            <a:pt x="537" y="544"/>
                          </a:cubicBezTo>
                          <a:cubicBezTo>
                            <a:pt x="521" y="530"/>
                            <a:pt x="456" y="535"/>
                            <a:pt x="440" y="506"/>
                          </a:cubicBezTo>
                          <a:cubicBezTo>
                            <a:pt x="424" y="477"/>
                            <a:pt x="454" y="417"/>
                            <a:pt x="440" y="371"/>
                          </a:cubicBezTo>
                          <a:cubicBezTo>
                            <a:pt x="426" y="325"/>
                            <a:pt x="372" y="269"/>
                            <a:pt x="357" y="229"/>
                          </a:cubicBezTo>
                          <a:cubicBezTo>
                            <a:pt x="342" y="189"/>
                            <a:pt x="349" y="167"/>
                            <a:pt x="350" y="131"/>
                          </a:cubicBezTo>
                          <a:cubicBezTo>
                            <a:pt x="351" y="95"/>
                            <a:pt x="351" y="22"/>
                            <a:pt x="365" y="11"/>
                          </a:cubicBezTo>
                          <a:cubicBezTo>
                            <a:pt x="379" y="0"/>
                            <a:pt x="397" y="25"/>
                            <a:pt x="432" y="64"/>
                          </a:cubicBezTo>
                          <a:cubicBezTo>
                            <a:pt x="467" y="103"/>
                            <a:pt x="548" y="187"/>
                            <a:pt x="575" y="244"/>
                          </a:cubicBezTo>
                          <a:cubicBezTo>
                            <a:pt x="602" y="301"/>
                            <a:pt x="589" y="370"/>
                            <a:pt x="597" y="409"/>
                          </a:cubicBezTo>
                          <a:cubicBezTo>
                            <a:pt x="605" y="448"/>
                            <a:pt x="609" y="475"/>
                            <a:pt x="620" y="476"/>
                          </a:cubicBezTo>
                          <a:cubicBezTo>
                            <a:pt x="631" y="477"/>
                            <a:pt x="643" y="420"/>
                            <a:pt x="665" y="416"/>
                          </a:cubicBezTo>
                          <a:cubicBezTo>
                            <a:pt x="687" y="412"/>
                            <a:pt x="738" y="429"/>
                            <a:pt x="755" y="454"/>
                          </a:cubicBezTo>
                          <a:cubicBezTo>
                            <a:pt x="772" y="479"/>
                            <a:pt x="780" y="526"/>
                            <a:pt x="770" y="566"/>
                          </a:cubicBezTo>
                          <a:cubicBezTo>
                            <a:pt x="760" y="606"/>
                            <a:pt x="695" y="687"/>
                            <a:pt x="695" y="694"/>
                          </a:cubicBezTo>
                          <a:cubicBezTo>
                            <a:pt x="695" y="701"/>
                            <a:pt x="745" y="638"/>
                            <a:pt x="770" y="611"/>
                          </a:cubicBezTo>
                          <a:cubicBezTo>
                            <a:pt x="795" y="584"/>
                            <a:pt x="829" y="514"/>
                            <a:pt x="845" y="529"/>
                          </a:cubicBezTo>
                          <a:cubicBezTo>
                            <a:pt x="861" y="544"/>
                            <a:pt x="886" y="656"/>
                            <a:pt x="867" y="701"/>
                          </a:cubicBezTo>
                          <a:cubicBezTo>
                            <a:pt x="848" y="746"/>
                            <a:pt x="759" y="773"/>
                            <a:pt x="732" y="799"/>
                          </a:cubicBezTo>
                          <a:cubicBezTo>
                            <a:pt x="705" y="825"/>
                            <a:pt x="692" y="849"/>
                            <a:pt x="702" y="859"/>
                          </a:cubicBezTo>
                          <a:cubicBezTo>
                            <a:pt x="712" y="869"/>
                            <a:pt x="764" y="879"/>
                            <a:pt x="792" y="859"/>
                          </a:cubicBezTo>
                          <a:cubicBezTo>
                            <a:pt x="820" y="839"/>
                            <a:pt x="837" y="754"/>
                            <a:pt x="867" y="739"/>
                          </a:cubicBezTo>
                          <a:cubicBezTo>
                            <a:pt x="897" y="724"/>
                            <a:pt x="965" y="740"/>
                            <a:pt x="972" y="769"/>
                          </a:cubicBezTo>
                          <a:cubicBezTo>
                            <a:pt x="979" y="798"/>
                            <a:pt x="952" y="865"/>
                            <a:pt x="912" y="911"/>
                          </a:cubicBezTo>
                          <a:cubicBezTo>
                            <a:pt x="872" y="957"/>
                            <a:pt x="752" y="1027"/>
                            <a:pt x="732" y="1046"/>
                          </a:cubicBezTo>
                          <a:cubicBezTo>
                            <a:pt x="712" y="1065"/>
                            <a:pt x="753" y="1050"/>
                            <a:pt x="792" y="1024"/>
                          </a:cubicBezTo>
                          <a:cubicBezTo>
                            <a:pt x="831" y="998"/>
                            <a:pt x="930" y="930"/>
                            <a:pt x="965" y="889"/>
                          </a:cubicBezTo>
                          <a:cubicBezTo>
                            <a:pt x="1000" y="848"/>
                            <a:pt x="964" y="789"/>
                            <a:pt x="1002" y="776"/>
                          </a:cubicBezTo>
                          <a:cubicBezTo>
                            <a:pt x="1040" y="763"/>
                            <a:pt x="1170" y="782"/>
                            <a:pt x="1190" y="814"/>
                          </a:cubicBezTo>
                          <a:cubicBezTo>
                            <a:pt x="1210" y="846"/>
                            <a:pt x="1163" y="917"/>
                            <a:pt x="1122" y="971"/>
                          </a:cubicBezTo>
                          <a:cubicBezTo>
                            <a:pt x="1081" y="1025"/>
                            <a:pt x="1003" y="1102"/>
                            <a:pt x="942" y="1136"/>
                          </a:cubicBezTo>
                          <a:cubicBezTo>
                            <a:pt x="881" y="1170"/>
                            <a:pt x="770" y="1165"/>
                            <a:pt x="755" y="1174"/>
                          </a:cubicBezTo>
                          <a:cubicBezTo>
                            <a:pt x="740" y="1183"/>
                            <a:pt x="792" y="1208"/>
                            <a:pt x="852" y="1189"/>
                          </a:cubicBezTo>
                          <a:cubicBezTo>
                            <a:pt x="912" y="1170"/>
                            <a:pt x="1039" y="1092"/>
                            <a:pt x="1115" y="1061"/>
                          </a:cubicBezTo>
                          <a:cubicBezTo>
                            <a:pt x="1191" y="1030"/>
                            <a:pt x="1261" y="1006"/>
                            <a:pt x="1310" y="1001"/>
                          </a:cubicBezTo>
                          <a:cubicBezTo>
                            <a:pt x="1359" y="996"/>
                            <a:pt x="1411" y="1001"/>
                            <a:pt x="1407" y="1031"/>
                          </a:cubicBezTo>
                          <a:cubicBezTo>
                            <a:pt x="1403" y="1061"/>
                            <a:pt x="1368" y="1126"/>
                            <a:pt x="1287" y="1181"/>
                          </a:cubicBezTo>
                          <a:cubicBezTo>
                            <a:pt x="1206" y="1236"/>
                            <a:pt x="1001" y="1331"/>
                            <a:pt x="920" y="1361"/>
                          </a:cubicBezTo>
                          <a:cubicBezTo>
                            <a:pt x="839" y="1391"/>
                            <a:pt x="820" y="1352"/>
                            <a:pt x="800" y="1361"/>
                          </a:cubicBezTo>
                          <a:cubicBezTo>
                            <a:pt x="780" y="1370"/>
                            <a:pt x="781" y="1402"/>
                            <a:pt x="800" y="1414"/>
                          </a:cubicBezTo>
                          <a:cubicBezTo>
                            <a:pt x="819" y="1426"/>
                            <a:pt x="862" y="1452"/>
                            <a:pt x="912" y="1436"/>
                          </a:cubicBezTo>
                          <a:cubicBezTo>
                            <a:pt x="962" y="1420"/>
                            <a:pt x="1026" y="1350"/>
                            <a:pt x="1100" y="1316"/>
                          </a:cubicBezTo>
                          <a:cubicBezTo>
                            <a:pt x="1174" y="1282"/>
                            <a:pt x="1303" y="1233"/>
                            <a:pt x="1355" y="1234"/>
                          </a:cubicBezTo>
                          <a:cubicBezTo>
                            <a:pt x="1407" y="1235"/>
                            <a:pt x="1456" y="1270"/>
                            <a:pt x="1415" y="1324"/>
                          </a:cubicBezTo>
                          <a:cubicBezTo>
                            <a:pt x="1374" y="1378"/>
                            <a:pt x="1209" y="1507"/>
                            <a:pt x="1107" y="1556"/>
                          </a:cubicBezTo>
                          <a:cubicBezTo>
                            <a:pt x="1005" y="1605"/>
                            <a:pt x="860" y="1601"/>
                            <a:pt x="800" y="1616"/>
                          </a:cubicBezTo>
                          <a:cubicBezTo>
                            <a:pt x="740" y="1631"/>
                            <a:pt x="732" y="1630"/>
                            <a:pt x="747" y="1646"/>
                          </a:cubicBezTo>
                          <a:cubicBezTo>
                            <a:pt x="762" y="1662"/>
                            <a:pt x="828" y="1705"/>
                            <a:pt x="890" y="1714"/>
                          </a:cubicBezTo>
                          <a:cubicBezTo>
                            <a:pt x="952" y="1723"/>
                            <a:pt x="1048" y="1708"/>
                            <a:pt x="1122" y="1699"/>
                          </a:cubicBezTo>
                          <a:cubicBezTo>
                            <a:pt x="1196" y="1690"/>
                            <a:pt x="1281" y="1662"/>
                            <a:pt x="1332" y="1661"/>
                          </a:cubicBezTo>
                          <a:cubicBezTo>
                            <a:pt x="1383" y="1660"/>
                            <a:pt x="1408" y="1677"/>
                            <a:pt x="1430" y="1691"/>
                          </a:cubicBezTo>
                          <a:cubicBezTo>
                            <a:pt x="1452" y="1705"/>
                            <a:pt x="1506" y="1716"/>
                            <a:pt x="1467" y="1744"/>
                          </a:cubicBezTo>
                          <a:cubicBezTo>
                            <a:pt x="1428" y="1772"/>
                            <a:pt x="1277" y="1827"/>
                            <a:pt x="1197" y="1856"/>
                          </a:cubicBezTo>
                          <a:cubicBezTo>
                            <a:pt x="1117" y="1885"/>
                            <a:pt x="1054" y="1914"/>
                            <a:pt x="987" y="1916"/>
                          </a:cubicBezTo>
                          <a:cubicBezTo>
                            <a:pt x="920" y="1918"/>
                            <a:pt x="828" y="1866"/>
                            <a:pt x="792" y="1871"/>
                          </a:cubicBezTo>
                          <a:cubicBezTo>
                            <a:pt x="756" y="1876"/>
                            <a:pt x="753" y="1925"/>
                            <a:pt x="770" y="1946"/>
                          </a:cubicBezTo>
                          <a:cubicBezTo>
                            <a:pt x="787" y="1967"/>
                            <a:pt x="839" y="1973"/>
                            <a:pt x="897" y="1999"/>
                          </a:cubicBezTo>
                          <a:cubicBezTo>
                            <a:pt x="955" y="2025"/>
                            <a:pt x="1061" y="2071"/>
                            <a:pt x="1115" y="2104"/>
                          </a:cubicBezTo>
                          <a:cubicBezTo>
                            <a:pt x="1169" y="2137"/>
                            <a:pt x="1198" y="2158"/>
                            <a:pt x="1220" y="2194"/>
                          </a:cubicBezTo>
                          <a:cubicBezTo>
                            <a:pt x="1242" y="2230"/>
                            <a:pt x="1246" y="2291"/>
                            <a:pt x="1250" y="2321"/>
                          </a:cubicBezTo>
                          <a:cubicBezTo>
                            <a:pt x="1254" y="2351"/>
                            <a:pt x="1263" y="2376"/>
                            <a:pt x="1242" y="2374"/>
                          </a:cubicBezTo>
                          <a:cubicBezTo>
                            <a:pt x="1221" y="2372"/>
                            <a:pt x="1170" y="2332"/>
                            <a:pt x="1122" y="2306"/>
                          </a:cubicBezTo>
                          <a:cubicBezTo>
                            <a:pt x="1074" y="2280"/>
                            <a:pt x="1023" y="2242"/>
                            <a:pt x="957" y="2216"/>
                          </a:cubicBezTo>
                          <a:cubicBezTo>
                            <a:pt x="891" y="2190"/>
                            <a:pt x="762" y="2153"/>
                            <a:pt x="725" y="2149"/>
                          </a:cubicBezTo>
                          <a:cubicBezTo>
                            <a:pt x="688" y="2145"/>
                            <a:pt x="697" y="2173"/>
                            <a:pt x="732" y="2194"/>
                          </a:cubicBezTo>
                          <a:cubicBezTo>
                            <a:pt x="767" y="2215"/>
                            <a:pt x="885" y="2255"/>
                            <a:pt x="935" y="2276"/>
                          </a:cubicBezTo>
                          <a:cubicBezTo>
                            <a:pt x="985" y="2297"/>
                            <a:pt x="998" y="2297"/>
                            <a:pt x="1032" y="2321"/>
                          </a:cubicBezTo>
                          <a:cubicBezTo>
                            <a:pt x="1066" y="2345"/>
                            <a:pt x="1102" y="2399"/>
                            <a:pt x="1137" y="2419"/>
                          </a:cubicBezTo>
                          <a:cubicBezTo>
                            <a:pt x="1172" y="2439"/>
                            <a:pt x="1207" y="2419"/>
                            <a:pt x="1242" y="2441"/>
                          </a:cubicBezTo>
                          <a:cubicBezTo>
                            <a:pt x="1277" y="2463"/>
                            <a:pt x="1351" y="2530"/>
                            <a:pt x="1347" y="2552"/>
                          </a:cubicBezTo>
                          <a:cubicBezTo>
                            <a:pt x="1343" y="2574"/>
                            <a:pt x="1266" y="2576"/>
                            <a:pt x="1220" y="2576"/>
                          </a:cubicBezTo>
                          <a:cubicBezTo>
                            <a:pt x="1174" y="2576"/>
                            <a:pt x="1117" y="2576"/>
                            <a:pt x="1070" y="2554"/>
                          </a:cubicBezTo>
                          <a:cubicBezTo>
                            <a:pt x="1023" y="2532"/>
                            <a:pt x="994" y="2451"/>
                            <a:pt x="935" y="2441"/>
                          </a:cubicBezTo>
                          <a:cubicBezTo>
                            <a:pt x="876" y="2431"/>
                            <a:pt x="755" y="2450"/>
                            <a:pt x="714" y="2492"/>
                          </a:cubicBezTo>
                          <a:cubicBezTo>
                            <a:pt x="673" y="2534"/>
                            <a:pt x="693" y="2654"/>
                            <a:pt x="687" y="2696"/>
                          </a:cubicBezTo>
                        </a:path>
                      </a:pathLst>
                    </a:custGeom>
                    <a:solidFill>
                      <a:srgbClr val="99CC00"/>
                    </a:soli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128" name="Freeform 243">
                      <a:extLst>
                        <a:ext uri="{FF2B5EF4-FFF2-40B4-BE49-F238E27FC236}">
                          <a16:creationId xmlns:a16="http://schemas.microsoft.com/office/drawing/2014/main" id="{94DBD27D-A436-481C-B7D1-712B4CB6CB3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9" y="3438"/>
                      <a:ext cx="684" cy="102"/>
                    </a:xfrm>
                    <a:custGeom>
                      <a:avLst/>
                      <a:gdLst>
                        <a:gd name="T0" fmla="*/ 0 w 684"/>
                        <a:gd name="T1" fmla="*/ 102 h 102"/>
                        <a:gd name="T2" fmla="*/ 114 w 684"/>
                        <a:gd name="T3" fmla="*/ 57 h 102"/>
                        <a:gd name="T4" fmla="*/ 360 w 684"/>
                        <a:gd name="T5" fmla="*/ 48 h 102"/>
                        <a:gd name="T6" fmla="*/ 684 w 684"/>
                        <a:gd name="T7" fmla="*/ 0 h 1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84" h="102">
                          <a:moveTo>
                            <a:pt x="0" y="102"/>
                          </a:moveTo>
                          <a:cubicBezTo>
                            <a:pt x="27" y="84"/>
                            <a:pt x="54" y="66"/>
                            <a:pt x="114" y="57"/>
                          </a:cubicBezTo>
                          <a:cubicBezTo>
                            <a:pt x="174" y="48"/>
                            <a:pt x="265" y="58"/>
                            <a:pt x="360" y="48"/>
                          </a:cubicBezTo>
                          <a:cubicBezTo>
                            <a:pt x="455" y="38"/>
                            <a:pt x="629" y="8"/>
                            <a:pt x="684" y="0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dist="17961" dir="2700000" algn="ctr" rotWithShape="0">
                        <a:srgbClr val="008000"/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129" name="Freeform 244">
                      <a:extLst>
                        <a:ext uri="{FF2B5EF4-FFF2-40B4-BE49-F238E27FC236}">
                          <a16:creationId xmlns:a16="http://schemas.microsoft.com/office/drawing/2014/main" id="{4C442878-D8BB-4A3B-B49E-7F4190E3D1B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24" y="3018"/>
                      <a:ext cx="588" cy="234"/>
                    </a:xfrm>
                    <a:custGeom>
                      <a:avLst/>
                      <a:gdLst>
                        <a:gd name="T0" fmla="*/ 0 w 588"/>
                        <a:gd name="T1" fmla="*/ 234 h 234"/>
                        <a:gd name="T2" fmla="*/ 201 w 588"/>
                        <a:gd name="T3" fmla="*/ 195 h 234"/>
                        <a:gd name="T4" fmla="*/ 438 w 588"/>
                        <a:gd name="T5" fmla="*/ 39 h 234"/>
                        <a:gd name="T6" fmla="*/ 588 w 588"/>
                        <a:gd name="T7" fmla="*/ 0 h 23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588" h="234">
                          <a:moveTo>
                            <a:pt x="0" y="234"/>
                          </a:moveTo>
                          <a:cubicBezTo>
                            <a:pt x="64" y="230"/>
                            <a:pt x="128" y="227"/>
                            <a:pt x="201" y="195"/>
                          </a:cubicBezTo>
                          <a:cubicBezTo>
                            <a:pt x="274" y="163"/>
                            <a:pt x="374" y="71"/>
                            <a:pt x="438" y="39"/>
                          </a:cubicBezTo>
                          <a:cubicBezTo>
                            <a:pt x="502" y="7"/>
                            <a:pt x="563" y="6"/>
                            <a:pt x="588" y="0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dist="17961" dir="2700000" algn="ctr" rotWithShape="0">
                        <a:srgbClr val="008000"/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grpSp>
                  <p:nvGrpSpPr>
                    <p:cNvPr id="130" name="Group 245">
                      <a:extLst>
                        <a:ext uri="{FF2B5EF4-FFF2-40B4-BE49-F238E27FC236}">
                          <a16:creationId xmlns:a16="http://schemas.microsoft.com/office/drawing/2014/main" id="{F9096074-382E-440C-ABC8-97182F93572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56" y="3012"/>
                      <a:ext cx="428" cy="301"/>
                      <a:chOff x="4356" y="3012"/>
                      <a:chExt cx="428" cy="301"/>
                    </a:xfrm>
                  </p:grpSpPr>
                  <p:sp>
                    <p:nvSpPr>
                      <p:cNvPr id="174" name="Oval 246" descr="Sphères">
                        <a:extLst>
                          <a:ext uri="{FF2B5EF4-FFF2-40B4-BE49-F238E27FC236}">
                            <a16:creationId xmlns:a16="http://schemas.microsoft.com/office/drawing/2014/main" id="{2C2BFF76-82D5-408E-B6FE-A96CF8B5368F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356" y="325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75" name="Oval 247" descr="Sphères">
                        <a:extLst>
                          <a:ext uri="{FF2B5EF4-FFF2-40B4-BE49-F238E27FC236}">
                            <a16:creationId xmlns:a16="http://schemas.microsoft.com/office/drawing/2014/main" id="{97734066-7FD3-40CB-990E-2C1B4A1C099F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67" y="322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76" name="Oval 248" descr="Sphères">
                        <a:extLst>
                          <a:ext uri="{FF2B5EF4-FFF2-40B4-BE49-F238E27FC236}">
                            <a16:creationId xmlns:a16="http://schemas.microsoft.com/office/drawing/2014/main" id="{9B91ADAF-8F49-4C6A-9E31-0393F68AEFE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54" y="318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77" name="Oval 249" descr="Sphères">
                        <a:extLst>
                          <a:ext uri="{FF2B5EF4-FFF2-40B4-BE49-F238E27FC236}">
                            <a16:creationId xmlns:a16="http://schemas.microsoft.com/office/drawing/2014/main" id="{DA461AD8-4ABB-4E71-B92A-2580B022A963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38" y="312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78" name="Oval 250" descr="Sphères">
                        <a:extLst>
                          <a:ext uri="{FF2B5EF4-FFF2-40B4-BE49-F238E27FC236}">
                            <a16:creationId xmlns:a16="http://schemas.microsoft.com/office/drawing/2014/main" id="{EC9A7D7C-FEB7-4256-92E8-185E4B95791B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722" y="307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79" name="Oval 251" descr="Sphères">
                        <a:extLst>
                          <a:ext uri="{FF2B5EF4-FFF2-40B4-BE49-F238E27FC236}">
                            <a16:creationId xmlns:a16="http://schemas.microsoft.com/office/drawing/2014/main" id="{BC9D32DE-1F2A-43C7-8E75-7CCA32749664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06" y="305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80" name="Oval 252" descr="Sphères">
                        <a:extLst>
                          <a:ext uri="{FF2B5EF4-FFF2-40B4-BE49-F238E27FC236}">
                            <a16:creationId xmlns:a16="http://schemas.microsoft.com/office/drawing/2014/main" id="{B631CEF1-4F89-4BD2-90BB-491519E6164C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43" y="310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81" name="Oval 253" descr="Sphères">
                        <a:extLst>
                          <a:ext uri="{FF2B5EF4-FFF2-40B4-BE49-F238E27FC236}">
                            <a16:creationId xmlns:a16="http://schemas.microsoft.com/office/drawing/2014/main" id="{803B9534-2B53-4696-B27B-D2CA0EEF20E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359" y="315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82" name="Oval 254" descr="Sphères">
                        <a:extLst>
                          <a:ext uri="{FF2B5EF4-FFF2-40B4-BE49-F238E27FC236}">
                            <a16:creationId xmlns:a16="http://schemas.microsoft.com/office/drawing/2014/main" id="{840B0384-1961-4E44-AC35-28A7BB37CA8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72" y="301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131" name="Group 255">
                      <a:extLst>
                        <a:ext uri="{FF2B5EF4-FFF2-40B4-BE49-F238E27FC236}">
                          <a16:creationId xmlns:a16="http://schemas.microsoft.com/office/drawing/2014/main" id="{EDF8443E-67CE-4E56-8E22-B1100EE3155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96" y="2754"/>
                      <a:ext cx="497" cy="307"/>
                      <a:chOff x="4281" y="2748"/>
                      <a:chExt cx="497" cy="307"/>
                    </a:xfrm>
                  </p:grpSpPr>
                  <p:sp>
                    <p:nvSpPr>
                      <p:cNvPr id="163" name="Oval 256" descr="Sphères">
                        <a:extLst>
                          <a:ext uri="{FF2B5EF4-FFF2-40B4-BE49-F238E27FC236}">
                            <a16:creationId xmlns:a16="http://schemas.microsoft.com/office/drawing/2014/main" id="{33F991B0-76B0-45A8-BE2D-1A5FBEDADDFE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287" y="2997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64" name="Oval 257" descr="Sphères">
                        <a:extLst>
                          <a:ext uri="{FF2B5EF4-FFF2-40B4-BE49-F238E27FC236}">
                            <a16:creationId xmlns:a16="http://schemas.microsoft.com/office/drawing/2014/main" id="{A0262814-01AB-4C80-9DF6-C2305114569D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01" y="294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65" name="Oval 258" descr="Sphères">
                        <a:extLst>
                          <a:ext uri="{FF2B5EF4-FFF2-40B4-BE49-F238E27FC236}">
                            <a16:creationId xmlns:a16="http://schemas.microsoft.com/office/drawing/2014/main" id="{A6954315-AAF6-4699-97BA-0D55FAE869F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70" y="292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66" name="Oval 259" descr="Sphères">
                        <a:extLst>
                          <a:ext uri="{FF2B5EF4-FFF2-40B4-BE49-F238E27FC236}">
                            <a16:creationId xmlns:a16="http://schemas.microsoft.com/office/drawing/2014/main" id="{18423904-5F59-4A2C-8C93-C30C77CEBAAA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45" y="288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67" name="Oval 260" descr="Sphères">
                        <a:extLst>
                          <a:ext uri="{FF2B5EF4-FFF2-40B4-BE49-F238E27FC236}">
                            <a16:creationId xmlns:a16="http://schemas.microsoft.com/office/drawing/2014/main" id="{8E339681-8F1F-440B-88D2-748F24A1126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38" y="283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68" name="Oval 261" descr="Sphères">
                        <a:extLst>
                          <a:ext uri="{FF2B5EF4-FFF2-40B4-BE49-F238E27FC236}">
                            <a16:creationId xmlns:a16="http://schemas.microsoft.com/office/drawing/2014/main" id="{14C3DEB2-969D-4FDB-A68F-5B3ED56C3C5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716" y="279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69" name="Oval 262" descr="Sphères">
                        <a:extLst>
                          <a:ext uri="{FF2B5EF4-FFF2-40B4-BE49-F238E27FC236}">
                            <a16:creationId xmlns:a16="http://schemas.microsoft.com/office/drawing/2014/main" id="{94F95B23-D1C9-4B43-986A-579B251B04B4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41" y="274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70" name="Oval 263" descr="Sphères">
                        <a:extLst>
                          <a:ext uri="{FF2B5EF4-FFF2-40B4-BE49-F238E27FC236}">
                            <a16:creationId xmlns:a16="http://schemas.microsoft.com/office/drawing/2014/main" id="{5F3D0D2E-BD44-48DC-8606-2A95F8B2F2CE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27" y="279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71" name="Oval 264" descr="Sphères">
                        <a:extLst>
                          <a:ext uri="{FF2B5EF4-FFF2-40B4-BE49-F238E27FC236}">
                            <a16:creationId xmlns:a16="http://schemas.microsoft.com/office/drawing/2014/main" id="{1F4ADEEC-E83A-41F6-8DF8-44EAF050355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43" y="2829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72" name="Oval 265" descr="Sphères">
                        <a:extLst>
                          <a:ext uri="{FF2B5EF4-FFF2-40B4-BE49-F238E27FC236}">
                            <a16:creationId xmlns:a16="http://schemas.microsoft.com/office/drawing/2014/main" id="{8176E90A-BEEB-4C69-B3A7-CD6ED71FCE3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380" y="287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73" name="Oval 266" descr="Sphères">
                        <a:extLst>
                          <a:ext uri="{FF2B5EF4-FFF2-40B4-BE49-F238E27FC236}">
                            <a16:creationId xmlns:a16="http://schemas.microsoft.com/office/drawing/2014/main" id="{1AD126F7-1AC9-4E65-8E44-76B0520618B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281" y="290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132" name="Group 267">
                      <a:extLst>
                        <a:ext uri="{FF2B5EF4-FFF2-40B4-BE49-F238E27FC236}">
                          <a16:creationId xmlns:a16="http://schemas.microsoft.com/office/drawing/2014/main" id="{C2E1A848-10FF-455F-97F8-004640579B5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82" y="3360"/>
                      <a:ext cx="446" cy="193"/>
                      <a:chOff x="3582" y="3360"/>
                      <a:chExt cx="446" cy="193"/>
                    </a:xfrm>
                  </p:grpSpPr>
                  <p:sp>
                    <p:nvSpPr>
                      <p:cNvPr id="155" name="Oval 268" descr="Sphères">
                        <a:extLst>
                          <a:ext uri="{FF2B5EF4-FFF2-40B4-BE49-F238E27FC236}">
                            <a16:creationId xmlns:a16="http://schemas.microsoft.com/office/drawing/2014/main" id="{9E1387BF-DC89-4296-A1AA-79B0B9F9EACA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477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56" name="Oval 269" descr="Sphères">
                        <a:extLst>
                          <a:ext uri="{FF2B5EF4-FFF2-40B4-BE49-F238E27FC236}">
                            <a16:creationId xmlns:a16="http://schemas.microsoft.com/office/drawing/2014/main" id="{056BF5EF-8B43-428F-9C34-AAD397486AC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82" y="342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57" name="Oval 270" descr="Sphères">
                        <a:extLst>
                          <a:ext uri="{FF2B5EF4-FFF2-40B4-BE49-F238E27FC236}">
                            <a16:creationId xmlns:a16="http://schemas.microsoft.com/office/drawing/2014/main" id="{2A89EF5F-DE1C-45D0-A795-639D88A3DDA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15" y="336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58" name="Oval 271" descr="Sphères">
                        <a:extLst>
                          <a:ext uri="{FF2B5EF4-FFF2-40B4-BE49-F238E27FC236}">
                            <a16:creationId xmlns:a16="http://schemas.microsoft.com/office/drawing/2014/main" id="{4D540ECD-C799-43CA-AEBD-4A2DC3F4B91B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80" y="339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59" name="Oval 272" descr="Sphères">
                        <a:extLst>
                          <a:ext uri="{FF2B5EF4-FFF2-40B4-BE49-F238E27FC236}">
                            <a16:creationId xmlns:a16="http://schemas.microsoft.com/office/drawing/2014/main" id="{2CFE27D7-10AA-4608-AEA3-723A3987E41B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94" y="342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60" name="Oval 273" descr="Sphères">
                        <a:extLst>
                          <a:ext uri="{FF2B5EF4-FFF2-40B4-BE49-F238E27FC236}">
                            <a16:creationId xmlns:a16="http://schemas.microsoft.com/office/drawing/2014/main" id="{F0A0FC0D-9093-4A6F-8605-4D4C0FC86A7C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86" y="349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61" name="Oval 274" descr="Sphères">
                        <a:extLst>
                          <a:ext uri="{FF2B5EF4-FFF2-40B4-BE49-F238E27FC236}">
                            <a16:creationId xmlns:a16="http://schemas.microsoft.com/office/drawing/2014/main" id="{4D652822-0597-45A3-ADD4-746E670A3C2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02" y="337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62" name="Oval 275" descr="Sphères">
                        <a:extLst>
                          <a:ext uri="{FF2B5EF4-FFF2-40B4-BE49-F238E27FC236}">
                            <a16:creationId xmlns:a16="http://schemas.microsoft.com/office/drawing/2014/main" id="{4E33FECE-356B-4CE9-AD19-E3AA800BAF12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66" y="345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133" name="Group 276">
                      <a:extLst>
                        <a:ext uri="{FF2B5EF4-FFF2-40B4-BE49-F238E27FC236}">
                          <a16:creationId xmlns:a16="http://schemas.microsoft.com/office/drawing/2014/main" id="{CF2107E9-4F97-4E72-810D-6815E2BBBAD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10" y="2472"/>
                      <a:ext cx="242" cy="124"/>
                      <a:chOff x="3810" y="2472"/>
                      <a:chExt cx="242" cy="124"/>
                    </a:xfrm>
                  </p:grpSpPr>
                  <p:sp>
                    <p:nvSpPr>
                      <p:cNvPr id="149" name="Oval 277" descr="Sphères">
                        <a:extLst>
                          <a:ext uri="{FF2B5EF4-FFF2-40B4-BE49-F238E27FC236}">
                            <a16:creationId xmlns:a16="http://schemas.microsoft.com/office/drawing/2014/main" id="{50EF49EB-8551-44FD-8CBD-CFD23338B5BD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10" y="252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50" name="Oval 278" descr="Sphères">
                        <a:extLst>
                          <a:ext uri="{FF2B5EF4-FFF2-40B4-BE49-F238E27FC236}">
                            <a16:creationId xmlns:a16="http://schemas.microsoft.com/office/drawing/2014/main" id="{AA8B0C1A-5A2E-44DC-810C-772A114FC15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6" y="253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51" name="Oval 279" descr="Sphères">
                        <a:extLst>
                          <a:ext uri="{FF2B5EF4-FFF2-40B4-BE49-F238E27FC236}">
                            <a16:creationId xmlns:a16="http://schemas.microsoft.com/office/drawing/2014/main" id="{C57C316E-13BF-4B60-8506-86BD66DA816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87" y="253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52" name="Oval 280" descr="Sphères">
                        <a:extLst>
                          <a:ext uri="{FF2B5EF4-FFF2-40B4-BE49-F238E27FC236}">
                            <a16:creationId xmlns:a16="http://schemas.microsoft.com/office/drawing/2014/main" id="{48234B15-FCBE-428A-BB07-D99C8F89B4F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90" y="248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53" name="Oval 281" descr="Sphères">
                        <a:extLst>
                          <a:ext uri="{FF2B5EF4-FFF2-40B4-BE49-F238E27FC236}">
                            <a16:creationId xmlns:a16="http://schemas.microsoft.com/office/drawing/2014/main" id="{E221C86D-14C5-4C2C-A845-B0B6639F2C7C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30" y="248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54" name="Oval 282" descr="Sphères">
                        <a:extLst>
                          <a:ext uri="{FF2B5EF4-FFF2-40B4-BE49-F238E27FC236}">
                            <a16:creationId xmlns:a16="http://schemas.microsoft.com/office/drawing/2014/main" id="{176DD3F6-0D0E-402B-AC56-1B9C0ECD8FAC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49" y="247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134" name="Group 283">
                      <a:extLst>
                        <a:ext uri="{FF2B5EF4-FFF2-40B4-BE49-F238E27FC236}">
                          <a16:creationId xmlns:a16="http://schemas.microsoft.com/office/drawing/2014/main" id="{368F0E57-45C0-4245-A7FE-36D5D7A9BB4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13" y="1830"/>
                      <a:ext cx="398" cy="532"/>
                      <a:chOff x="3813" y="1830"/>
                      <a:chExt cx="398" cy="532"/>
                    </a:xfrm>
                  </p:grpSpPr>
                  <p:sp>
                    <p:nvSpPr>
                      <p:cNvPr id="136" name="Oval 284" descr="Sphères">
                        <a:extLst>
                          <a:ext uri="{FF2B5EF4-FFF2-40B4-BE49-F238E27FC236}">
                            <a16:creationId xmlns:a16="http://schemas.microsoft.com/office/drawing/2014/main" id="{EE828BC8-CAE8-4E95-BBB1-81D5AFB19C7D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63" y="2034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37" name="Oval 285" descr="Sphères">
                        <a:extLst>
                          <a:ext uri="{FF2B5EF4-FFF2-40B4-BE49-F238E27FC236}">
                            <a16:creationId xmlns:a16="http://schemas.microsoft.com/office/drawing/2014/main" id="{3306FA23-DC6B-42F3-A5AD-72E00DC4864E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54" y="194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38" name="Oval 286" descr="Sphères">
                        <a:extLst>
                          <a:ext uri="{FF2B5EF4-FFF2-40B4-BE49-F238E27FC236}">
                            <a16:creationId xmlns:a16="http://schemas.microsoft.com/office/drawing/2014/main" id="{764BC243-1689-4534-90F0-AAEF0B4D73C3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3" y="187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39" name="Oval 287" descr="Sphères">
                        <a:extLst>
                          <a:ext uri="{FF2B5EF4-FFF2-40B4-BE49-F238E27FC236}">
                            <a16:creationId xmlns:a16="http://schemas.microsoft.com/office/drawing/2014/main" id="{F23A41F2-6504-4116-994B-32E9490C459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13" y="183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40" name="Oval 288" descr="Sphères">
                        <a:extLst>
                          <a:ext uri="{FF2B5EF4-FFF2-40B4-BE49-F238E27FC236}">
                            <a16:creationId xmlns:a16="http://schemas.microsoft.com/office/drawing/2014/main" id="{AFACB966-50FA-4595-A0CD-15124305F01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37" y="1917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41" name="Oval 289" descr="Sphères">
                        <a:extLst>
                          <a:ext uri="{FF2B5EF4-FFF2-40B4-BE49-F238E27FC236}">
                            <a16:creationId xmlns:a16="http://schemas.microsoft.com/office/drawing/2014/main" id="{A909A9C1-2D17-48B4-B8DE-C500847E0EA3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67" y="1989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42" name="Oval 290" descr="Sphères">
                        <a:extLst>
                          <a:ext uri="{FF2B5EF4-FFF2-40B4-BE49-F238E27FC236}">
                            <a16:creationId xmlns:a16="http://schemas.microsoft.com/office/drawing/2014/main" id="{65A961C1-3FE0-4175-8BA6-998DDD8365C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3" y="208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43" name="Oval 291" descr="Sphères">
                        <a:extLst>
                          <a:ext uri="{FF2B5EF4-FFF2-40B4-BE49-F238E27FC236}">
                            <a16:creationId xmlns:a16="http://schemas.microsoft.com/office/drawing/2014/main" id="{D3C682B2-FA24-411C-A3F9-EA5D0C59B234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9" y="216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44" name="Oval 292" descr="Sphères">
                        <a:extLst>
                          <a:ext uri="{FF2B5EF4-FFF2-40B4-BE49-F238E27FC236}">
                            <a16:creationId xmlns:a16="http://schemas.microsoft.com/office/drawing/2014/main" id="{89AF3F68-45EC-4FFB-A4C3-F99046A3BEA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87" y="2109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45" name="Oval 293" descr="Sphères">
                        <a:extLst>
                          <a:ext uri="{FF2B5EF4-FFF2-40B4-BE49-F238E27FC236}">
                            <a16:creationId xmlns:a16="http://schemas.microsoft.com/office/drawing/2014/main" id="{78C82B40-6BC4-4F7B-B22A-4ABED1FE3038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077" y="217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46" name="Oval 294" descr="Sphères">
                        <a:extLst>
                          <a:ext uri="{FF2B5EF4-FFF2-40B4-BE49-F238E27FC236}">
                            <a16:creationId xmlns:a16="http://schemas.microsoft.com/office/drawing/2014/main" id="{26CDE90A-DEF9-4462-A396-8D7625A2C26C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149" y="219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47" name="Oval 295" descr="Sphères">
                        <a:extLst>
                          <a:ext uri="{FF2B5EF4-FFF2-40B4-BE49-F238E27FC236}">
                            <a16:creationId xmlns:a16="http://schemas.microsoft.com/office/drawing/2014/main" id="{CD30E24C-129B-4EC4-B9AF-DC4CE7DF844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131" y="226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48" name="Oval 296" descr="Sphères">
                        <a:extLst>
                          <a:ext uri="{FF2B5EF4-FFF2-40B4-BE49-F238E27FC236}">
                            <a16:creationId xmlns:a16="http://schemas.microsoft.com/office/drawing/2014/main" id="{ABA20A0F-6412-47D1-96AB-36753166E07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077" y="2304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sp>
                  <p:nvSpPr>
                    <p:cNvPr id="135" name="Freeform 297">
                      <a:extLst>
                        <a:ext uri="{FF2B5EF4-FFF2-40B4-BE49-F238E27FC236}">
                          <a16:creationId xmlns:a16="http://schemas.microsoft.com/office/drawing/2014/main" id="{648901BE-E863-4599-8033-225152E1501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870" y="1838"/>
                      <a:ext cx="292" cy="2392"/>
                    </a:xfrm>
                    <a:custGeom>
                      <a:avLst/>
                      <a:gdLst>
                        <a:gd name="T0" fmla="*/ 0 w 292"/>
                        <a:gd name="T1" fmla="*/ 0 h 2392"/>
                        <a:gd name="T2" fmla="*/ 90 w 292"/>
                        <a:gd name="T3" fmla="*/ 232 h 2392"/>
                        <a:gd name="T4" fmla="*/ 195 w 292"/>
                        <a:gd name="T5" fmla="*/ 615 h 2392"/>
                        <a:gd name="T6" fmla="*/ 278 w 292"/>
                        <a:gd name="T7" fmla="*/ 1110 h 2392"/>
                        <a:gd name="T8" fmla="*/ 278 w 292"/>
                        <a:gd name="T9" fmla="*/ 1567 h 2392"/>
                        <a:gd name="T10" fmla="*/ 255 w 292"/>
                        <a:gd name="T11" fmla="*/ 1950 h 2392"/>
                        <a:gd name="T12" fmla="*/ 240 w 292"/>
                        <a:gd name="T13" fmla="*/ 2392 h 23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92" h="2392">
                          <a:moveTo>
                            <a:pt x="0" y="0"/>
                          </a:moveTo>
                          <a:cubicBezTo>
                            <a:pt x="29" y="65"/>
                            <a:pt x="58" y="130"/>
                            <a:pt x="90" y="232"/>
                          </a:cubicBezTo>
                          <a:cubicBezTo>
                            <a:pt x="122" y="334"/>
                            <a:pt x="164" y="469"/>
                            <a:pt x="195" y="615"/>
                          </a:cubicBezTo>
                          <a:cubicBezTo>
                            <a:pt x="226" y="761"/>
                            <a:pt x="264" y="951"/>
                            <a:pt x="278" y="1110"/>
                          </a:cubicBezTo>
                          <a:cubicBezTo>
                            <a:pt x="292" y="1269"/>
                            <a:pt x="282" y="1427"/>
                            <a:pt x="278" y="1567"/>
                          </a:cubicBezTo>
                          <a:cubicBezTo>
                            <a:pt x="274" y="1707"/>
                            <a:pt x="261" y="1813"/>
                            <a:pt x="255" y="1950"/>
                          </a:cubicBezTo>
                          <a:cubicBezTo>
                            <a:pt x="249" y="2087"/>
                            <a:pt x="244" y="2239"/>
                            <a:pt x="240" y="2392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dist="28398" dir="3806097" algn="ctr" rotWithShape="0">
                        <a:srgbClr val="008000"/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  <p:grpSp>
                <p:nvGrpSpPr>
                  <p:cNvPr id="70" name="Group 298">
                    <a:extLst>
                      <a:ext uri="{FF2B5EF4-FFF2-40B4-BE49-F238E27FC236}">
                        <a16:creationId xmlns:a16="http://schemas.microsoft.com/office/drawing/2014/main" id="{4ADBA242-AC10-4CD6-A80B-A979E027BC9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813714" flipH="1">
                    <a:off x="4641" y="4289"/>
                    <a:ext cx="664" cy="1802"/>
                    <a:chOff x="3453" y="1714"/>
                    <a:chExt cx="1506" cy="2696"/>
                  </a:xfrm>
                </p:grpSpPr>
                <p:sp>
                  <p:nvSpPr>
                    <p:cNvPr id="71" name="Freeform 299">
                      <a:extLst>
                        <a:ext uri="{FF2B5EF4-FFF2-40B4-BE49-F238E27FC236}">
                          <a16:creationId xmlns:a16="http://schemas.microsoft.com/office/drawing/2014/main" id="{A35722EA-E3E4-4EBB-B981-EF1F4FBDFA3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453" y="1714"/>
                      <a:ext cx="1506" cy="2696"/>
                    </a:xfrm>
                    <a:custGeom>
                      <a:avLst/>
                      <a:gdLst>
                        <a:gd name="T0" fmla="*/ 87 w 1506"/>
                        <a:gd name="T1" fmla="*/ 2509 h 2696"/>
                        <a:gd name="T2" fmla="*/ 597 w 1506"/>
                        <a:gd name="T3" fmla="*/ 2411 h 2696"/>
                        <a:gd name="T4" fmla="*/ 117 w 1506"/>
                        <a:gd name="T5" fmla="*/ 2299 h 2696"/>
                        <a:gd name="T6" fmla="*/ 627 w 1506"/>
                        <a:gd name="T7" fmla="*/ 2171 h 2696"/>
                        <a:gd name="T8" fmla="*/ 132 w 1506"/>
                        <a:gd name="T9" fmla="*/ 2051 h 2696"/>
                        <a:gd name="T10" fmla="*/ 620 w 1506"/>
                        <a:gd name="T11" fmla="*/ 1991 h 2696"/>
                        <a:gd name="T12" fmla="*/ 102 w 1506"/>
                        <a:gd name="T13" fmla="*/ 1789 h 2696"/>
                        <a:gd name="T14" fmla="*/ 650 w 1506"/>
                        <a:gd name="T15" fmla="*/ 1744 h 2696"/>
                        <a:gd name="T16" fmla="*/ 365 w 1506"/>
                        <a:gd name="T17" fmla="*/ 1519 h 2696"/>
                        <a:gd name="T18" fmla="*/ 207 w 1506"/>
                        <a:gd name="T19" fmla="*/ 1399 h 2696"/>
                        <a:gd name="T20" fmla="*/ 650 w 1506"/>
                        <a:gd name="T21" fmla="*/ 1474 h 2696"/>
                        <a:gd name="T22" fmla="*/ 350 w 1506"/>
                        <a:gd name="T23" fmla="*/ 1346 h 2696"/>
                        <a:gd name="T24" fmla="*/ 642 w 1506"/>
                        <a:gd name="T25" fmla="*/ 1271 h 2696"/>
                        <a:gd name="T26" fmla="*/ 312 w 1506"/>
                        <a:gd name="T27" fmla="*/ 1099 h 2696"/>
                        <a:gd name="T28" fmla="*/ 305 w 1506"/>
                        <a:gd name="T29" fmla="*/ 979 h 2696"/>
                        <a:gd name="T30" fmla="*/ 582 w 1506"/>
                        <a:gd name="T31" fmla="*/ 964 h 2696"/>
                        <a:gd name="T32" fmla="*/ 335 w 1506"/>
                        <a:gd name="T33" fmla="*/ 866 h 2696"/>
                        <a:gd name="T34" fmla="*/ 575 w 1506"/>
                        <a:gd name="T35" fmla="*/ 709 h 2696"/>
                        <a:gd name="T36" fmla="*/ 537 w 1506"/>
                        <a:gd name="T37" fmla="*/ 589 h 2696"/>
                        <a:gd name="T38" fmla="*/ 440 w 1506"/>
                        <a:gd name="T39" fmla="*/ 371 h 2696"/>
                        <a:gd name="T40" fmla="*/ 365 w 1506"/>
                        <a:gd name="T41" fmla="*/ 11 h 2696"/>
                        <a:gd name="T42" fmla="*/ 597 w 1506"/>
                        <a:gd name="T43" fmla="*/ 409 h 2696"/>
                        <a:gd name="T44" fmla="*/ 755 w 1506"/>
                        <a:gd name="T45" fmla="*/ 454 h 2696"/>
                        <a:gd name="T46" fmla="*/ 770 w 1506"/>
                        <a:gd name="T47" fmla="*/ 611 h 2696"/>
                        <a:gd name="T48" fmla="*/ 732 w 1506"/>
                        <a:gd name="T49" fmla="*/ 799 h 2696"/>
                        <a:gd name="T50" fmla="*/ 867 w 1506"/>
                        <a:gd name="T51" fmla="*/ 739 h 2696"/>
                        <a:gd name="T52" fmla="*/ 732 w 1506"/>
                        <a:gd name="T53" fmla="*/ 1046 h 2696"/>
                        <a:gd name="T54" fmla="*/ 1002 w 1506"/>
                        <a:gd name="T55" fmla="*/ 776 h 2696"/>
                        <a:gd name="T56" fmla="*/ 942 w 1506"/>
                        <a:gd name="T57" fmla="*/ 1136 h 2696"/>
                        <a:gd name="T58" fmla="*/ 1115 w 1506"/>
                        <a:gd name="T59" fmla="*/ 1061 h 2696"/>
                        <a:gd name="T60" fmla="*/ 1287 w 1506"/>
                        <a:gd name="T61" fmla="*/ 1181 h 2696"/>
                        <a:gd name="T62" fmla="*/ 800 w 1506"/>
                        <a:gd name="T63" fmla="*/ 1414 h 2696"/>
                        <a:gd name="T64" fmla="*/ 1355 w 1506"/>
                        <a:gd name="T65" fmla="*/ 1234 h 2696"/>
                        <a:gd name="T66" fmla="*/ 800 w 1506"/>
                        <a:gd name="T67" fmla="*/ 1616 h 2696"/>
                        <a:gd name="T68" fmla="*/ 1122 w 1506"/>
                        <a:gd name="T69" fmla="*/ 1699 h 2696"/>
                        <a:gd name="T70" fmla="*/ 1467 w 1506"/>
                        <a:gd name="T71" fmla="*/ 1744 h 2696"/>
                        <a:gd name="T72" fmla="*/ 792 w 1506"/>
                        <a:gd name="T73" fmla="*/ 1871 h 2696"/>
                        <a:gd name="T74" fmla="*/ 1115 w 1506"/>
                        <a:gd name="T75" fmla="*/ 2104 h 2696"/>
                        <a:gd name="T76" fmla="*/ 1242 w 1506"/>
                        <a:gd name="T77" fmla="*/ 2374 h 2696"/>
                        <a:gd name="T78" fmla="*/ 725 w 1506"/>
                        <a:gd name="T79" fmla="*/ 2149 h 2696"/>
                        <a:gd name="T80" fmla="*/ 1032 w 1506"/>
                        <a:gd name="T81" fmla="*/ 2321 h 2696"/>
                        <a:gd name="T82" fmla="*/ 1347 w 1506"/>
                        <a:gd name="T83" fmla="*/ 2552 h 2696"/>
                        <a:gd name="T84" fmla="*/ 935 w 1506"/>
                        <a:gd name="T85" fmla="*/ 2441 h 269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</a:cxnLst>
                      <a:rect l="0" t="0" r="r" b="b"/>
                      <a:pathLst>
                        <a:path w="1506" h="2696">
                          <a:moveTo>
                            <a:pt x="620" y="2539"/>
                          </a:moveTo>
                          <a:cubicBezTo>
                            <a:pt x="533" y="2545"/>
                            <a:pt x="446" y="2551"/>
                            <a:pt x="357" y="2546"/>
                          </a:cubicBezTo>
                          <a:cubicBezTo>
                            <a:pt x="268" y="2541"/>
                            <a:pt x="133" y="2533"/>
                            <a:pt x="87" y="2509"/>
                          </a:cubicBezTo>
                          <a:cubicBezTo>
                            <a:pt x="41" y="2485"/>
                            <a:pt x="20" y="2420"/>
                            <a:pt x="80" y="2404"/>
                          </a:cubicBezTo>
                          <a:cubicBezTo>
                            <a:pt x="140" y="2388"/>
                            <a:pt x="361" y="2410"/>
                            <a:pt x="447" y="2411"/>
                          </a:cubicBezTo>
                          <a:cubicBezTo>
                            <a:pt x="533" y="2412"/>
                            <a:pt x="572" y="2423"/>
                            <a:pt x="597" y="2411"/>
                          </a:cubicBezTo>
                          <a:cubicBezTo>
                            <a:pt x="622" y="2399"/>
                            <a:pt x="653" y="2348"/>
                            <a:pt x="597" y="2336"/>
                          </a:cubicBezTo>
                          <a:cubicBezTo>
                            <a:pt x="541" y="2324"/>
                            <a:pt x="340" y="2342"/>
                            <a:pt x="260" y="2336"/>
                          </a:cubicBezTo>
                          <a:cubicBezTo>
                            <a:pt x="180" y="2330"/>
                            <a:pt x="128" y="2316"/>
                            <a:pt x="117" y="2299"/>
                          </a:cubicBezTo>
                          <a:cubicBezTo>
                            <a:pt x="106" y="2282"/>
                            <a:pt x="130" y="2243"/>
                            <a:pt x="192" y="2231"/>
                          </a:cubicBezTo>
                          <a:cubicBezTo>
                            <a:pt x="254" y="2219"/>
                            <a:pt x="420" y="2234"/>
                            <a:pt x="492" y="2224"/>
                          </a:cubicBezTo>
                          <a:cubicBezTo>
                            <a:pt x="564" y="2214"/>
                            <a:pt x="625" y="2187"/>
                            <a:pt x="627" y="2171"/>
                          </a:cubicBezTo>
                          <a:cubicBezTo>
                            <a:pt x="629" y="2155"/>
                            <a:pt x="578" y="2130"/>
                            <a:pt x="507" y="2126"/>
                          </a:cubicBezTo>
                          <a:cubicBezTo>
                            <a:pt x="436" y="2122"/>
                            <a:pt x="262" y="2161"/>
                            <a:pt x="200" y="2149"/>
                          </a:cubicBezTo>
                          <a:cubicBezTo>
                            <a:pt x="138" y="2137"/>
                            <a:pt x="121" y="2076"/>
                            <a:pt x="132" y="2051"/>
                          </a:cubicBezTo>
                          <a:cubicBezTo>
                            <a:pt x="143" y="2026"/>
                            <a:pt x="210" y="2013"/>
                            <a:pt x="267" y="1999"/>
                          </a:cubicBezTo>
                          <a:cubicBezTo>
                            <a:pt x="324" y="1985"/>
                            <a:pt x="418" y="1970"/>
                            <a:pt x="477" y="1969"/>
                          </a:cubicBezTo>
                          <a:cubicBezTo>
                            <a:pt x="536" y="1968"/>
                            <a:pt x="596" y="2000"/>
                            <a:pt x="620" y="1991"/>
                          </a:cubicBezTo>
                          <a:cubicBezTo>
                            <a:pt x="644" y="1982"/>
                            <a:pt x="655" y="1928"/>
                            <a:pt x="620" y="1916"/>
                          </a:cubicBezTo>
                          <a:cubicBezTo>
                            <a:pt x="585" y="1904"/>
                            <a:pt x="496" y="1937"/>
                            <a:pt x="410" y="1916"/>
                          </a:cubicBezTo>
                          <a:cubicBezTo>
                            <a:pt x="324" y="1895"/>
                            <a:pt x="167" y="1831"/>
                            <a:pt x="102" y="1789"/>
                          </a:cubicBezTo>
                          <a:cubicBezTo>
                            <a:pt x="37" y="1747"/>
                            <a:pt x="0" y="1687"/>
                            <a:pt x="20" y="1661"/>
                          </a:cubicBezTo>
                          <a:cubicBezTo>
                            <a:pt x="40" y="1635"/>
                            <a:pt x="117" y="1617"/>
                            <a:pt x="222" y="1631"/>
                          </a:cubicBezTo>
                          <a:cubicBezTo>
                            <a:pt x="327" y="1645"/>
                            <a:pt x="583" y="1735"/>
                            <a:pt x="650" y="1744"/>
                          </a:cubicBezTo>
                          <a:cubicBezTo>
                            <a:pt x="717" y="1753"/>
                            <a:pt x="666" y="1705"/>
                            <a:pt x="627" y="1684"/>
                          </a:cubicBezTo>
                          <a:cubicBezTo>
                            <a:pt x="588" y="1663"/>
                            <a:pt x="461" y="1644"/>
                            <a:pt x="417" y="1616"/>
                          </a:cubicBezTo>
                          <a:cubicBezTo>
                            <a:pt x="373" y="1588"/>
                            <a:pt x="385" y="1536"/>
                            <a:pt x="365" y="1519"/>
                          </a:cubicBezTo>
                          <a:cubicBezTo>
                            <a:pt x="345" y="1502"/>
                            <a:pt x="328" y="1517"/>
                            <a:pt x="297" y="1511"/>
                          </a:cubicBezTo>
                          <a:cubicBezTo>
                            <a:pt x="266" y="1505"/>
                            <a:pt x="192" y="1500"/>
                            <a:pt x="177" y="1481"/>
                          </a:cubicBezTo>
                          <a:cubicBezTo>
                            <a:pt x="162" y="1462"/>
                            <a:pt x="186" y="1418"/>
                            <a:pt x="207" y="1399"/>
                          </a:cubicBezTo>
                          <a:cubicBezTo>
                            <a:pt x="228" y="1380"/>
                            <a:pt x="246" y="1353"/>
                            <a:pt x="305" y="1369"/>
                          </a:cubicBezTo>
                          <a:cubicBezTo>
                            <a:pt x="364" y="1385"/>
                            <a:pt x="503" y="1478"/>
                            <a:pt x="560" y="1496"/>
                          </a:cubicBezTo>
                          <a:cubicBezTo>
                            <a:pt x="617" y="1514"/>
                            <a:pt x="635" y="1490"/>
                            <a:pt x="650" y="1474"/>
                          </a:cubicBezTo>
                          <a:cubicBezTo>
                            <a:pt x="665" y="1458"/>
                            <a:pt x="671" y="1415"/>
                            <a:pt x="650" y="1399"/>
                          </a:cubicBezTo>
                          <a:cubicBezTo>
                            <a:pt x="629" y="1383"/>
                            <a:pt x="572" y="1385"/>
                            <a:pt x="522" y="1376"/>
                          </a:cubicBezTo>
                          <a:cubicBezTo>
                            <a:pt x="472" y="1367"/>
                            <a:pt x="390" y="1365"/>
                            <a:pt x="350" y="1346"/>
                          </a:cubicBezTo>
                          <a:cubicBezTo>
                            <a:pt x="310" y="1327"/>
                            <a:pt x="270" y="1279"/>
                            <a:pt x="282" y="1264"/>
                          </a:cubicBezTo>
                          <a:cubicBezTo>
                            <a:pt x="294" y="1249"/>
                            <a:pt x="365" y="1255"/>
                            <a:pt x="425" y="1256"/>
                          </a:cubicBezTo>
                          <a:cubicBezTo>
                            <a:pt x="485" y="1257"/>
                            <a:pt x="618" y="1277"/>
                            <a:pt x="642" y="1271"/>
                          </a:cubicBezTo>
                          <a:cubicBezTo>
                            <a:pt x="666" y="1265"/>
                            <a:pt x="614" y="1228"/>
                            <a:pt x="567" y="1219"/>
                          </a:cubicBezTo>
                          <a:cubicBezTo>
                            <a:pt x="520" y="1210"/>
                            <a:pt x="399" y="1239"/>
                            <a:pt x="357" y="1219"/>
                          </a:cubicBezTo>
                          <a:cubicBezTo>
                            <a:pt x="315" y="1199"/>
                            <a:pt x="273" y="1119"/>
                            <a:pt x="312" y="1099"/>
                          </a:cubicBezTo>
                          <a:cubicBezTo>
                            <a:pt x="351" y="1079"/>
                            <a:pt x="560" y="1111"/>
                            <a:pt x="590" y="1099"/>
                          </a:cubicBezTo>
                          <a:cubicBezTo>
                            <a:pt x="620" y="1087"/>
                            <a:pt x="539" y="1044"/>
                            <a:pt x="492" y="1024"/>
                          </a:cubicBezTo>
                          <a:cubicBezTo>
                            <a:pt x="445" y="1004"/>
                            <a:pt x="339" y="1001"/>
                            <a:pt x="305" y="979"/>
                          </a:cubicBezTo>
                          <a:cubicBezTo>
                            <a:pt x="271" y="957"/>
                            <a:pt x="264" y="902"/>
                            <a:pt x="290" y="889"/>
                          </a:cubicBezTo>
                          <a:cubicBezTo>
                            <a:pt x="316" y="876"/>
                            <a:pt x="413" y="892"/>
                            <a:pt x="462" y="904"/>
                          </a:cubicBezTo>
                          <a:cubicBezTo>
                            <a:pt x="511" y="916"/>
                            <a:pt x="555" y="964"/>
                            <a:pt x="582" y="964"/>
                          </a:cubicBezTo>
                          <a:cubicBezTo>
                            <a:pt x="609" y="964"/>
                            <a:pt x="639" y="918"/>
                            <a:pt x="627" y="904"/>
                          </a:cubicBezTo>
                          <a:cubicBezTo>
                            <a:pt x="615" y="890"/>
                            <a:pt x="556" y="887"/>
                            <a:pt x="507" y="881"/>
                          </a:cubicBezTo>
                          <a:cubicBezTo>
                            <a:pt x="458" y="875"/>
                            <a:pt x="367" y="886"/>
                            <a:pt x="335" y="866"/>
                          </a:cubicBezTo>
                          <a:cubicBezTo>
                            <a:pt x="303" y="846"/>
                            <a:pt x="272" y="778"/>
                            <a:pt x="312" y="761"/>
                          </a:cubicBezTo>
                          <a:cubicBezTo>
                            <a:pt x="352" y="744"/>
                            <a:pt x="531" y="770"/>
                            <a:pt x="575" y="761"/>
                          </a:cubicBezTo>
                          <a:cubicBezTo>
                            <a:pt x="619" y="752"/>
                            <a:pt x="605" y="721"/>
                            <a:pt x="575" y="709"/>
                          </a:cubicBezTo>
                          <a:cubicBezTo>
                            <a:pt x="545" y="697"/>
                            <a:pt x="420" y="706"/>
                            <a:pt x="395" y="686"/>
                          </a:cubicBezTo>
                          <a:cubicBezTo>
                            <a:pt x="370" y="666"/>
                            <a:pt x="401" y="605"/>
                            <a:pt x="425" y="589"/>
                          </a:cubicBezTo>
                          <a:cubicBezTo>
                            <a:pt x="449" y="573"/>
                            <a:pt x="518" y="596"/>
                            <a:pt x="537" y="589"/>
                          </a:cubicBezTo>
                          <a:cubicBezTo>
                            <a:pt x="556" y="582"/>
                            <a:pt x="553" y="558"/>
                            <a:pt x="537" y="544"/>
                          </a:cubicBezTo>
                          <a:cubicBezTo>
                            <a:pt x="521" y="530"/>
                            <a:pt x="456" y="535"/>
                            <a:pt x="440" y="506"/>
                          </a:cubicBezTo>
                          <a:cubicBezTo>
                            <a:pt x="424" y="477"/>
                            <a:pt x="454" y="417"/>
                            <a:pt x="440" y="371"/>
                          </a:cubicBezTo>
                          <a:cubicBezTo>
                            <a:pt x="426" y="325"/>
                            <a:pt x="372" y="269"/>
                            <a:pt x="357" y="229"/>
                          </a:cubicBezTo>
                          <a:cubicBezTo>
                            <a:pt x="342" y="189"/>
                            <a:pt x="349" y="167"/>
                            <a:pt x="350" y="131"/>
                          </a:cubicBezTo>
                          <a:cubicBezTo>
                            <a:pt x="351" y="95"/>
                            <a:pt x="351" y="22"/>
                            <a:pt x="365" y="11"/>
                          </a:cubicBezTo>
                          <a:cubicBezTo>
                            <a:pt x="379" y="0"/>
                            <a:pt x="397" y="25"/>
                            <a:pt x="432" y="64"/>
                          </a:cubicBezTo>
                          <a:cubicBezTo>
                            <a:pt x="467" y="103"/>
                            <a:pt x="548" y="187"/>
                            <a:pt x="575" y="244"/>
                          </a:cubicBezTo>
                          <a:cubicBezTo>
                            <a:pt x="602" y="301"/>
                            <a:pt x="589" y="370"/>
                            <a:pt x="597" y="409"/>
                          </a:cubicBezTo>
                          <a:cubicBezTo>
                            <a:pt x="605" y="448"/>
                            <a:pt x="609" y="475"/>
                            <a:pt x="620" y="476"/>
                          </a:cubicBezTo>
                          <a:cubicBezTo>
                            <a:pt x="631" y="477"/>
                            <a:pt x="643" y="420"/>
                            <a:pt x="665" y="416"/>
                          </a:cubicBezTo>
                          <a:cubicBezTo>
                            <a:pt x="687" y="412"/>
                            <a:pt x="738" y="429"/>
                            <a:pt x="755" y="454"/>
                          </a:cubicBezTo>
                          <a:cubicBezTo>
                            <a:pt x="772" y="479"/>
                            <a:pt x="780" y="526"/>
                            <a:pt x="770" y="566"/>
                          </a:cubicBezTo>
                          <a:cubicBezTo>
                            <a:pt x="760" y="606"/>
                            <a:pt x="695" y="687"/>
                            <a:pt x="695" y="694"/>
                          </a:cubicBezTo>
                          <a:cubicBezTo>
                            <a:pt x="695" y="701"/>
                            <a:pt x="745" y="638"/>
                            <a:pt x="770" y="611"/>
                          </a:cubicBezTo>
                          <a:cubicBezTo>
                            <a:pt x="795" y="584"/>
                            <a:pt x="829" y="514"/>
                            <a:pt x="845" y="529"/>
                          </a:cubicBezTo>
                          <a:cubicBezTo>
                            <a:pt x="861" y="544"/>
                            <a:pt x="886" y="656"/>
                            <a:pt x="867" y="701"/>
                          </a:cubicBezTo>
                          <a:cubicBezTo>
                            <a:pt x="848" y="746"/>
                            <a:pt x="759" y="773"/>
                            <a:pt x="732" y="799"/>
                          </a:cubicBezTo>
                          <a:cubicBezTo>
                            <a:pt x="705" y="825"/>
                            <a:pt x="692" y="849"/>
                            <a:pt x="702" y="859"/>
                          </a:cubicBezTo>
                          <a:cubicBezTo>
                            <a:pt x="712" y="869"/>
                            <a:pt x="764" y="879"/>
                            <a:pt x="792" y="859"/>
                          </a:cubicBezTo>
                          <a:cubicBezTo>
                            <a:pt x="820" y="839"/>
                            <a:pt x="837" y="754"/>
                            <a:pt x="867" y="739"/>
                          </a:cubicBezTo>
                          <a:cubicBezTo>
                            <a:pt x="897" y="724"/>
                            <a:pt x="965" y="740"/>
                            <a:pt x="972" y="769"/>
                          </a:cubicBezTo>
                          <a:cubicBezTo>
                            <a:pt x="979" y="798"/>
                            <a:pt x="952" y="865"/>
                            <a:pt x="912" y="911"/>
                          </a:cubicBezTo>
                          <a:cubicBezTo>
                            <a:pt x="872" y="957"/>
                            <a:pt x="752" y="1027"/>
                            <a:pt x="732" y="1046"/>
                          </a:cubicBezTo>
                          <a:cubicBezTo>
                            <a:pt x="712" y="1065"/>
                            <a:pt x="753" y="1050"/>
                            <a:pt x="792" y="1024"/>
                          </a:cubicBezTo>
                          <a:cubicBezTo>
                            <a:pt x="831" y="998"/>
                            <a:pt x="930" y="930"/>
                            <a:pt x="965" y="889"/>
                          </a:cubicBezTo>
                          <a:cubicBezTo>
                            <a:pt x="1000" y="848"/>
                            <a:pt x="964" y="789"/>
                            <a:pt x="1002" y="776"/>
                          </a:cubicBezTo>
                          <a:cubicBezTo>
                            <a:pt x="1040" y="763"/>
                            <a:pt x="1170" y="782"/>
                            <a:pt x="1190" y="814"/>
                          </a:cubicBezTo>
                          <a:cubicBezTo>
                            <a:pt x="1210" y="846"/>
                            <a:pt x="1163" y="917"/>
                            <a:pt x="1122" y="971"/>
                          </a:cubicBezTo>
                          <a:cubicBezTo>
                            <a:pt x="1081" y="1025"/>
                            <a:pt x="1003" y="1102"/>
                            <a:pt x="942" y="1136"/>
                          </a:cubicBezTo>
                          <a:cubicBezTo>
                            <a:pt x="881" y="1170"/>
                            <a:pt x="770" y="1165"/>
                            <a:pt x="755" y="1174"/>
                          </a:cubicBezTo>
                          <a:cubicBezTo>
                            <a:pt x="740" y="1183"/>
                            <a:pt x="792" y="1208"/>
                            <a:pt x="852" y="1189"/>
                          </a:cubicBezTo>
                          <a:cubicBezTo>
                            <a:pt x="912" y="1170"/>
                            <a:pt x="1039" y="1092"/>
                            <a:pt x="1115" y="1061"/>
                          </a:cubicBezTo>
                          <a:cubicBezTo>
                            <a:pt x="1191" y="1030"/>
                            <a:pt x="1261" y="1006"/>
                            <a:pt x="1310" y="1001"/>
                          </a:cubicBezTo>
                          <a:cubicBezTo>
                            <a:pt x="1359" y="996"/>
                            <a:pt x="1411" y="1001"/>
                            <a:pt x="1407" y="1031"/>
                          </a:cubicBezTo>
                          <a:cubicBezTo>
                            <a:pt x="1403" y="1061"/>
                            <a:pt x="1368" y="1126"/>
                            <a:pt x="1287" y="1181"/>
                          </a:cubicBezTo>
                          <a:cubicBezTo>
                            <a:pt x="1206" y="1236"/>
                            <a:pt x="1001" y="1331"/>
                            <a:pt x="920" y="1361"/>
                          </a:cubicBezTo>
                          <a:cubicBezTo>
                            <a:pt x="839" y="1391"/>
                            <a:pt x="820" y="1352"/>
                            <a:pt x="800" y="1361"/>
                          </a:cubicBezTo>
                          <a:cubicBezTo>
                            <a:pt x="780" y="1370"/>
                            <a:pt x="781" y="1402"/>
                            <a:pt x="800" y="1414"/>
                          </a:cubicBezTo>
                          <a:cubicBezTo>
                            <a:pt x="819" y="1426"/>
                            <a:pt x="862" y="1452"/>
                            <a:pt x="912" y="1436"/>
                          </a:cubicBezTo>
                          <a:cubicBezTo>
                            <a:pt x="962" y="1420"/>
                            <a:pt x="1026" y="1350"/>
                            <a:pt x="1100" y="1316"/>
                          </a:cubicBezTo>
                          <a:cubicBezTo>
                            <a:pt x="1174" y="1282"/>
                            <a:pt x="1303" y="1233"/>
                            <a:pt x="1355" y="1234"/>
                          </a:cubicBezTo>
                          <a:cubicBezTo>
                            <a:pt x="1407" y="1235"/>
                            <a:pt x="1456" y="1270"/>
                            <a:pt x="1415" y="1324"/>
                          </a:cubicBezTo>
                          <a:cubicBezTo>
                            <a:pt x="1374" y="1378"/>
                            <a:pt x="1209" y="1507"/>
                            <a:pt x="1107" y="1556"/>
                          </a:cubicBezTo>
                          <a:cubicBezTo>
                            <a:pt x="1005" y="1605"/>
                            <a:pt x="860" y="1601"/>
                            <a:pt x="800" y="1616"/>
                          </a:cubicBezTo>
                          <a:cubicBezTo>
                            <a:pt x="740" y="1631"/>
                            <a:pt x="732" y="1630"/>
                            <a:pt x="747" y="1646"/>
                          </a:cubicBezTo>
                          <a:cubicBezTo>
                            <a:pt x="762" y="1662"/>
                            <a:pt x="828" y="1705"/>
                            <a:pt x="890" y="1714"/>
                          </a:cubicBezTo>
                          <a:cubicBezTo>
                            <a:pt x="952" y="1723"/>
                            <a:pt x="1048" y="1708"/>
                            <a:pt x="1122" y="1699"/>
                          </a:cubicBezTo>
                          <a:cubicBezTo>
                            <a:pt x="1196" y="1690"/>
                            <a:pt x="1281" y="1662"/>
                            <a:pt x="1332" y="1661"/>
                          </a:cubicBezTo>
                          <a:cubicBezTo>
                            <a:pt x="1383" y="1660"/>
                            <a:pt x="1408" y="1677"/>
                            <a:pt x="1430" y="1691"/>
                          </a:cubicBezTo>
                          <a:cubicBezTo>
                            <a:pt x="1452" y="1705"/>
                            <a:pt x="1506" y="1716"/>
                            <a:pt x="1467" y="1744"/>
                          </a:cubicBezTo>
                          <a:cubicBezTo>
                            <a:pt x="1428" y="1772"/>
                            <a:pt x="1277" y="1827"/>
                            <a:pt x="1197" y="1856"/>
                          </a:cubicBezTo>
                          <a:cubicBezTo>
                            <a:pt x="1117" y="1885"/>
                            <a:pt x="1054" y="1914"/>
                            <a:pt x="987" y="1916"/>
                          </a:cubicBezTo>
                          <a:cubicBezTo>
                            <a:pt x="920" y="1918"/>
                            <a:pt x="828" y="1866"/>
                            <a:pt x="792" y="1871"/>
                          </a:cubicBezTo>
                          <a:cubicBezTo>
                            <a:pt x="756" y="1876"/>
                            <a:pt x="753" y="1925"/>
                            <a:pt x="770" y="1946"/>
                          </a:cubicBezTo>
                          <a:cubicBezTo>
                            <a:pt x="787" y="1967"/>
                            <a:pt x="839" y="1973"/>
                            <a:pt x="897" y="1999"/>
                          </a:cubicBezTo>
                          <a:cubicBezTo>
                            <a:pt x="955" y="2025"/>
                            <a:pt x="1061" y="2071"/>
                            <a:pt x="1115" y="2104"/>
                          </a:cubicBezTo>
                          <a:cubicBezTo>
                            <a:pt x="1169" y="2137"/>
                            <a:pt x="1198" y="2158"/>
                            <a:pt x="1220" y="2194"/>
                          </a:cubicBezTo>
                          <a:cubicBezTo>
                            <a:pt x="1242" y="2230"/>
                            <a:pt x="1246" y="2291"/>
                            <a:pt x="1250" y="2321"/>
                          </a:cubicBezTo>
                          <a:cubicBezTo>
                            <a:pt x="1254" y="2351"/>
                            <a:pt x="1263" y="2376"/>
                            <a:pt x="1242" y="2374"/>
                          </a:cubicBezTo>
                          <a:cubicBezTo>
                            <a:pt x="1221" y="2372"/>
                            <a:pt x="1170" y="2332"/>
                            <a:pt x="1122" y="2306"/>
                          </a:cubicBezTo>
                          <a:cubicBezTo>
                            <a:pt x="1074" y="2280"/>
                            <a:pt x="1023" y="2242"/>
                            <a:pt x="957" y="2216"/>
                          </a:cubicBezTo>
                          <a:cubicBezTo>
                            <a:pt x="891" y="2190"/>
                            <a:pt x="762" y="2153"/>
                            <a:pt x="725" y="2149"/>
                          </a:cubicBezTo>
                          <a:cubicBezTo>
                            <a:pt x="688" y="2145"/>
                            <a:pt x="697" y="2173"/>
                            <a:pt x="732" y="2194"/>
                          </a:cubicBezTo>
                          <a:cubicBezTo>
                            <a:pt x="767" y="2215"/>
                            <a:pt x="885" y="2255"/>
                            <a:pt x="935" y="2276"/>
                          </a:cubicBezTo>
                          <a:cubicBezTo>
                            <a:pt x="985" y="2297"/>
                            <a:pt x="998" y="2297"/>
                            <a:pt x="1032" y="2321"/>
                          </a:cubicBezTo>
                          <a:cubicBezTo>
                            <a:pt x="1066" y="2345"/>
                            <a:pt x="1102" y="2399"/>
                            <a:pt x="1137" y="2419"/>
                          </a:cubicBezTo>
                          <a:cubicBezTo>
                            <a:pt x="1172" y="2439"/>
                            <a:pt x="1207" y="2419"/>
                            <a:pt x="1242" y="2441"/>
                          </a:cubicBezTo>
                          <a:cubicBezTo>
                            <a:pt x="1277" y="2463"/>
                            <a:pt x="1351" y="2530"/>
                            <a:pt x="1347" y="2552"/>
                          </a:cubicBezTo>
                          <a:cubicBezTo>
                            <a:pt x="1343" y="2574"/>
                            <a:pt x="1266" y="2576"/>
                            <a:pt x="1220" y="2576"/>
                          </a:cubicBezTo>
                          <a:cubicBezTo>
                            <a:pt x="1174" y="2576"/>
                            <a:pt x="1117" y="2576"/>
                            <a:pt x="1070" y="2554"/>
                          </a:cubicBezTo>
                          <a:cubicBezTo>
                            <a:pt x="1023" y="2532"/>
                            <a:pt x="994" y="2451"/>
                            <a:pt x="935" y="2441"/>
                          </a:cubicBezTo>
                          <a:cubicBezTo>
                            <a:pt x="876" y="2431"/>
                            <a:pt x="755" y="2450"/>
                            <a:pt x="714" y="2492"/>
                          </a:cubicBezTo>
                          <a:cubicBezTo>
                            <a:pt x="673" y="2534"/>
                            <a:pt x="693" y="2654"/>
                            <a:pt x="687" y="2696"/>
                          </a:cubicBezTo>
                        </a:path>
                      </a:pathLst>
                    </a:custGeom>
                    <a:solidFill>
                      <a:srgbClr val="99CC00"/>
                    </a:soli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2" name="Freeform 300">
                      <a:extLst>
                        <a:ext uri="{FF2B5EF4-FFF2-40B4-BE49-F238E27FC236}">
                          <a16:creationId xmlns:a16="http://schemas.microsoft.com/office/drawing/2014/main" id="{B4B6EE2E-8080-4B65-B4AD-99E5685F5EB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9" y="3438"/>
                      <a:ext cx="684" cy="102"/>
                    </a:xfrm>
                    <a:custGeom>
                      <a:avLst/>
                      <a:gdLst>
                        <a:gd name="T0" fmla="*/ 0 w 684"/>
                        <a:gd name="T1" fmla="*/ 102 h 102"/>
                        <a:gd name="T2" fmla="*/ 114 w 684"/>
                        <a:gd name="T3" fmla="*/ 57 h 102"/>
                        <a:gd name="T4" fmla="*/ 360 w 684"/>
                        <a:gd name="T5" fmla="*/ 48 h 102"/>
                        <a:gd name="T6" fmla="*/ 684 w 684"/>
                        <a:gd name="T7" fmla="*/ 0 h 1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84" h="102">
                          <a:moveTo>
                            <a:pt x="0" y="102"/>
                          </a:moveTo>
                          <a:cubicBezTo>
                            <a:pt x="27" y="84"/>
                            <a:pt x="54" y="66"/>
                            <a:pt x="114" y="57"/>
                          </a:cubicBezTo>
                          <a:cubicBezTo>
                            <a:pt x="174" y="48"/>
                            <a:pt x="265" y="58"/>
                            <a:pt x="360" y="48"/>
                          </a:cubicBezTo>
                          <a:cubicBezTo>
                            <a:pt x="455" y="38"/>
                            <a:pt x="629" y="8"/>
                            <a:pt x="684" y="0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dist="17961" dir="2700000" algn="ctr" rotWithShape="0">
                        <a:srgbClr val="008000"/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sp>
                  <p:nvSpPr>
                    <p:cNvPr id="73" name="Freeform 301">
                      <a:extLst>
                        <a:ext uri="{FF2B5EF4-FFF2-40B4-BE49-F238E27FC236}">
                          <a16:creationId xmlns:a16="http://schemas.microsoft.com/office/drawing/2014/main" id="{CECBBF7D-AEB3-41B4-B82E-A458896BC83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24" y="3018"/>
                      <a:ext cx="588" cy="234"/>
                    </a:xfrm>
                    <a:custGeom>
                      <a:avLst/>
                      <a:gdLst>
                        <a:gd name="T0" fmla="*/ 0 w 588"/>
                        <a:gd name="T1" fmla="*/ 234 h 234"/>
                        <a:gd name="T2" fmla="*/ 201 w 588"/>
                        <a:gd name="T3" fmla="*/ 195 h 234"/>
                        <a:gd name="T4" fmla="*/ 438 w 588"/>
                        <a:gd name="T5" fmla="*/ 39 h 234"/>
                        <a:gd name="T6" fmla="*/ 588 w 588"/>
                        <a:gd name="T7" fmla="*/ 0 h 23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588" h="234">
                          <a:moveTo>
                            <a:pt x="0" y="234"/>
                          </a:moveTo>
                          <a:cubicBezTo>
                            <a:pt x="64" y="230"/>
                            <a:pt x="128" y="227"/>
                            <a:pt x="201" y="195"/>
                          </a:cubicBezTo>
                          <a:cubicBezTo>
                            <a:pt x="274" y="163"/>
                            <a:pt x="374" y="71"/>
                            <a:pt x="438" y="39"/>
                          </a:cubicBezTo>
                          <a:cubicBezTo>
                            <a:pt x="502" y="7"/>
                            <a:pt x="563" y="6"/>
                            <a:pt x="588" y="0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dist="17961" dir="2700000" algn="ctr" rotWithShape="0">
                        <a:srgbClr val="008000"/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  <p:grpSp>
                  <p:nvGrpSpPr>
                    <p:cNvPr id="74" name="Group 302">
                      <a:extLst>
                        <a:ext uri="{FF2B5EF4-FFF2-40B4-BE49-F238E27FC236}">
                          <a16:creationId xmlns:a16="http://schemas.microsoft.com/office/drawing/2014/main" id="{2EBB8EAA-0080-4022-A05B-1C340012AB8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56" y="3012"/>
                      <a:ext cx="428" cy="301"/>
                      <a:chOff x="4356" y="3012"/>
                      <a:chExt cx="428" cy="301"/>
                    </a:xfrm>
                  </p:grpSpPr>
                  <p:sp>
                    <p:nvSpPr>
                      <p:cNvPr id="118" name="Oval 303" descr="Sphères">
                        <a:extLst>
                          <a:ext uri="{FF2B5EF4-FFF2-40B4-BE49-F238E27FC236}">
                            <a16:creationId xmlns:a16="http://schemas.microsoft.com/office/drawing/2014/main" id="{F0A6AFAA-C596-4336-AEAD-4156C5236E51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356" y="325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19" name="Oval 304" descr="Sphères">
                        <a:extLst>
                          <a:ext uri="{FF2B5EF4-FFF2-40B4-BE49-F238E27FC236}">
                            <a16:creationId xmlns:a16="http://schemas.microsoft.com/office/drawing/2014/main" id="{6D52F145-47AA-43E0-AE86-43325E9EAA5C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67" y="322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20" name="Oval 305" descr="Sphères">
                        <a:extLst>
                          <a:ext uri="{FF2B5EF4-FFF2-40B4-BE49-F238E27FC236}">
                            <a16:creationId xmlns:a16="http://schemas.microsoft.com/office/drawing/2014/main" id="{93CE353E-D8A8-4393-93D3-098403E5D47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54" y="318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21" name="Oval 306" descr="Sphères">
                        <a:extLst>
                          <a:ext uri="{FF2B5EF4-FFF2-40B4-BE49-F238E27FC236}">
                            <a16:creationId xmlns:a16="http://schemas.microsoft.com/office/drawing/2014/main" id="{CD351513-54D9-45DB-BB0E-105E3E0BB222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38" y="312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22" name="Oval 307" descr="Sphères">
                        <a:extLst>
                          <a:ext uri="{FF2B5EF4-FFF2-40B4-BE49-F238E27FC236}">
                            <a16:creationId xmlns:a16="http://schemas.microsoft.com/office/drawing/2014/main" id="{367A3CA4-F604-4541-8B54-393A8A198CD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722" y="307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23" name="Oval 308" descr="Sphères">
                        <a:extLst>
                          <a:ext uri="{FF2B5EF4-FFF2-40B4-BE49-F238E27FC236}">
                            <a16:creationId xmlns:a16="http://schemas.microsoft.com/office/drawing/2014/main" id="{71E4229A-3AC9-4B64-915B-FF8626DFF28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06" y="305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24" name="Oval 309" descr="Sphères">
                        <a:extLst>
                          <a:ext uri="{FF2B5EF4-FFF2-40B4-BE49-F238E27FC236}">
                            <a16:creationId xmlns:a16="http://schemas.microsoft.com/office/drawing/2014/main" id="{863A6FFF-E7C3-4E68-8EBD-5CD1B1FBBADC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43" y="310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25" name="Oval 310" descr="Sphères">
                        <a:extLst>
                          <a:ext uri="{FF2B5EF4-FFF2-40B4-BE49-F238E27FC236}">
                            <a16:creationId xmlns:a16="http://schemas.microsoft.com/office/drawing/2014/main" id="{05AC52B3-39EF-415C-A31C-606E13925DFA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359" y="315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26" name="Oval 311" descr="Sphères">
                        <a:extLst>
                          <a:ext uri="{FF2B5EF4-FFF2-40B4-BE49-F238E27FC236}">
                            <a16:creationId xmlns:a16="http://schemas.microsoft.com/office/drawing/2014/main" id="{4FD2757F-0CAF-4D7E-832B-24D4D3BA9BDA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72" y="301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75" name="Group 312">
                      <a:extLst>
                        <a:ext uri="{FF2B5EF4-FFF2-40B4-BE49-F238E27FC236}">
                          <a16:creationId xmlns:a16="http://schemas.microsoft.com/office/drawing/2014/main" id="{98ED5CCA-C923-4343-AD2A-39EEA70FEBC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96" y="2754"/>
                      <a:ext cx="497" cy="307"/>
                      <a:chOff x="4281" y="2748"/>
                      <a:chExt cx="497" cy="307"/>
                    </a:xfrm>
                  </p:grpSpPr>
                  <p:sp>
                    <p:nvSpPr>
                      <p:cNvPr id="107" name="Oval 313" descr="Sphères">
                        <a:extLst>
                          <a:ext uri="{FF2B5EF4-FFF2-40B4-BE49-F238E27FC236}">
                            <a16:creationId xmlns:a16="http://schemas.microsoft.com/office/drawing/2014/main" id="{B7863045-35B9-4006-98F7-2C54AB4FE533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287" y="2997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08" name="Oval 314" descr="Sphères">
                        <a:extLst>
                          <a:ext uri="{FF2B5EF4-FFF2-40B4-BE49-F238E27FC236}">
                            <a16:creationId xmlns:a16="http://schemas.microsoft.com/office/drawing/2014/main" id="{95ECF521-03A2-4AA5-9DCF-615CBD376CB8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01" y="294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09" name="Oval 315" descr="Sphères">
                        <a:extLst>
                          <a:ext uri="{FF2B5EF4-FFF2-40B4-BE49-F238E27FC236}">
                            <a16:creationId xmlns:a16="http://schemas.microsoft.com/office/drawing/2014/main" id="{8E705A8D-DA36-4530-97F5-B1AE8D06175D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70" y="292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10" name="Oval 316" descr="Sphères">
                        <a:extLst>
                          <a:ext uri="{FF2B5EF4-FFF2-40B4-BE49-F238E27FC236}">
                            <a16:creationId xmlns:a16="http://schemas.microsoft.com/office/drawing/2014/main" id="{54A53DDA-2D37-4C63-8535-94E731AA2B63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45" y="288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11" name="Oval 317" descr="Sphères">
                        <a:extLst>
                          <a:ext uri="{FF2B5EF4-FFF2-40B4-BE49-F238E27FC236}">
                            <a16:creationId xmlns:a16="http://schemas.microsoft.com/office/drawing/2014/main" id="{579E6493-4DA4-4FB0-B0A3-43CF1F305252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38" y="283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12" name="Oval 318" descr="Sphères">
                        <a:extLst>
                          <a:ext uri="{FF2B5EF4-FFF2-40B4-BE49-F238E27FC236}">
                            <a16:creationId xmlns:a16="http://schemas.microsoft.com/office/drawing/2014/main" id="{294EEE07-CE2F-4788-B129-AA8BAB9D16FD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716" y="279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13" name="Oval 319" descr="Sphères">
                        <a:extLst>
                          <a:ext uri="{FF2B5EF4-FFF2-40B4-BE49-F238E27FC236}">
                            <a16:creationId xmlns:a16="http://schemas.microsoft.com/office/drawing/2014/main" id="{64860FB8-514E-49B3-B8D1-50ADBA831B5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641" y="274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14" name="Oval 320" descr="Sphères">
                        <a:extLst>
                          <a:ext uri="{FF2B5EF4-FFF2-40B4-BE49-F238E27FC236}">
                            <a16:creationId xmlns:a16="http://schemas.microsoft.com/office/drawing/2014/main" id="{2E2AAD2B-49A6-49FA-9B11-0385D7B6FF2D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527" y="279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15" name="Oval 321" descr="Sphères">
                        <a:extLst>
                          <a:ext uri="{FF2B5EF4-FFF2-40B4-BE49-F238E27FC236}">
                            <a16:creationId xmlns:a16="http://schemas.microsoft.com/office/drawing/2014/main" id="{6526289E-D76A-4B86-93E3-057AC6E7F2D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443" y="2829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16" name="Oval 322" descr="Sphères">
                        <a:extLst>
                          <a:ext uri="{FF2B5EF4-FFF2-40B4-BE49-F238E27FC236}">
                            <a16:creationId xmlns:a16="http://schemas.microsoft.com/office/drawing/2014/main" id="{1995762C-686C-4525-B5FE-9E96081B53D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380" y="287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17" name="Oval 323" descr="Sphères">
                        <a:extLst>
                          <a:ext uri="{FF2B5EF4-FFF2-40B4-BE49-F238E27FC236}">
                            <a16:creationId xmlns:a16="http://schemas.microsoft.com/office/drawing/2014/main" id="{E2DF34E4-F069-45EF-8C85-2A3F91F96C4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281" y="290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76" name="Group 324">
                      <a:extLst>
                        <a:ext uri="{FF2B5EF4-FFF2-40B4-BE49-F238E27FC236}">
                          <a16:creationId xmlns:a16="http://schemas.microsoft.com/office/drawing/2014/main" id="{24D4329D-413D-4333-ABAC-9C65888DA4F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82" y="3360"/>
                      <a:ext cx="446" cy="193"/>
                      <a:chOff x="3582" y="3360"/>
                      <a:chExt cx="446" cy="193"/>
                    </a:xfrm>
                  </p:grpSpPr>
                  <p:sp>
                    <p:nvSpPr>
                      <p:cNvPr id="99" name="Oval 325" descr="Sphères">
                        <a:extLst>
                          <a:ext uri="{FF2B5EF4-FFF2-40B4-BE49-F238E27FC236}">
                            <a16:creationId xmlns:a16="http://schemas.microsoft.com/office/drawing/2014/main" id="{AAF07254-3F65-41EB-B330-8A3303F73E4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90" y="3477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00" name="Oval 326" descr="Sphères">
                        <a:extLst>
                          <a:ext uri="{FF2B5EF4-FFF2-40B4-BE49-F238E27FC236}">
                            <a16:creationId xmlns:a16="http://schemas.microsoft.com/office/drawing/2014/main" id="{AA5489F4-876C-4CDF-98A9-F84D74154B9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82" y="342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01" name="Oval 327" descr="Sphères">
                        <a:extLst>
                          <a:ext uri="{FF2B5EF4-FFF2-40B4-BE49-F238E27FC236}">
                            <a16:creationId xmlns:a16="http://schemas.microsoft.com/office/drawing/2014/main" id="{CFBAF97E-BA86-43DA-AE7D-9A0A6CC5AC7F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615" y="336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02" name="Oval 328" descr="Sphères">
                        <a:extLst>
                          <a:ext uri="{FF2B5EF4-FFF2-40B4-BE49-F238E27FC236}">
                            <a16:creationId xmlns:a16="http://schemas.microsoft.com/office/drawing/2014/main" id="{CB41CEAC-BFC5-4E9D-9778-52912EF03A58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80" y="339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03" name="Oval 329" descr="Sphères">
                        <a:extLst>
                          <a:ext uri="{FF2B5EF4-FFF2-40B4-BE49-F238E27FC236}">
                            <a16:creationId xmlns:a16="http://schemas.microsoft.com/office/drawing/2014/main" id="{DA0BF5E4-C072-4C33-8862-066ABEA05FF8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94" y="342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04" name="Oval 330" descr="Sphères">
                        <a:extLst>
                          <a:ext uri="{FF2B5EF4-FFF2-40B4-BE49-F238E27FC236}">
                            <a16:creationId xmlns:a16="http://schemas.microsoft.com/office/drawing/2014/main" id="{5298E757-4092-46D3-9C2E-A2C3C3D3444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86" y="349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05" name="Oval 331" descr="Sphères">
                        <a:extLst>
                          <a:ext uri="{FF2B5EF4-FFF2-40B4-BE49-F238E27FC236}">
                            <a16:creationId xmlns:a16="http://schemas.microsoft.com/office/drawing/2014/main" id="{6305AB8D-12B8-4053-879E-71CBAF76DFC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702" y="337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106" name="Oval 332" descr="Sphères">
                        <a:extLst>
                          <a:ext uri="{FF2B5EF4-FFF2-40B4-BE49-F238E27FC236}">
                            <a16:creationId xmlns:a16="http://schemas.microsoft.com/office/drawing/2014/main" id="{2F0F8E23-19BA-44CE-BC6F-C0E373A3DF3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66" y="345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77" name="Group 333">
                      <a:extLst>
                        <a:ext uri="{FF2B5EF4-FFF2-40B4-BE49-F238E27FC236}">
                          <a16:creationId xmlns:a16="http://schemas.microsoft.com/office/drawing/2014/main" id="{1F54FFBD-E646-4F34-91A1-32EC7C3EB1A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10" y="2472"/>
                      <a:ext cx="242" cy="124"/>
                      <a:chOff x="3810" y="2472"/>
                      <a:chExt cx="242" cy="124"/>
                    </a:xfrm>
                  </p:grpSpPr>
                  <p:sp>
                    <p:nvSpPr>
                      <p:cNvPr id="93" name="Oval 334" descr="Sphères">
                        <a:extLst>
                          <a:ext uri="{FF2B5EF4-FFF2-40B4-BE49-F238E27FC236}">
                            <a16:creationId xmlns:a16="http://schemas.microsoft.com/office/drawing/2014/main" id="{36D05F6E-7E15-4F5E-94CD-0E5F27492419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10" y="2523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94" name="Oval 335" descr="Sphères">
                        <a:extLst>
                          <a:ext uri="{FF2B5EF4-FFF2-40B4-BE49-F238E27FC236}">
                            <a16:creationId xmlns:a16="http://schemas.microsoft.com/office/drawing/2014/main" id="{0F3E1E5C-CF16-4672-A41B-4D6283AC3713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6" y="253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95" name="Oval 336" descr="Sphères">
                        <a:extLst>
                          <a:ext uri="{FF2B5EF4-FFF2-40B4-BE49-F238E27FC236}">
                            <a16:creationId xmlns:a16="http://schemas.microsoft.com/office/drawing/2014/main" id="{370F1D99-B186-44B5-8541-8A045D23EB5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87" y="253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96" name="Oval 337" descr="Sphères">
                        <a:extLst>
                          <a:ext uri="{FF2B5EF4-FFF2-40B4-BE49-F238E27FC236}">
                            <a16:creationId xmlns:a16="http://schemas.microsoft.com/office/drawing/2014/main" id="{66A41606-EBC9-4130-AE7D-9F214C29D31D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90" y="248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97" name="Oval 338" descr="Sphères">
                        <a:extLst>
                          <a:ext uri="{FF2B5EF4-FFF2-40B4-BE49-F238E27FC236}">
                            <a16:creationId xmlns:a16="http://schemas.microsoft.com/office/drawing/2014/main" id="{D75C06CB-C48F-458E-AC01-82D94254407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30" y="248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98" name="Oval 339" descr="Sphères">
                        <a:extLst>
                          <a:ext uri="{FF2B5EF4-FFF2-40B4-BE49-F238E27FC236}">
                            <a16:creationId xmlns:a16="http://schemas.microsoft.com/office/drawing/2014/main" id="{1B12CB8A-0A15-48EB-8580-817BDE46B66B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49" y="247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grpSp>
                  <p:nvGrpSpPr>
                    <p:cNvPr id="78" name="Group 340">
                      <a:extLst>
                        <a:ext uri="{FF2B5EF4-FFF2-40B4-BE49-F238E27FC236}">
                          <a16:creationId xmlns:a16="http://schemas.microsoft.com/office/drawing/2014/main" id="{382A7289-296C-4591-B5CB-4CA12F5EF68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13" y="1830"/>
                      <a:ext cx="398" cy="532"/>
                      <a:chOff x="3813" y="1830"/>
                      <a:chExt cx="398" cy="532"/>
                    </a:xfrm>
                  </p:grpSpPr>
                  <p:sp>
                    <p:nvSpPr>
                      <p:cNvPr id="80" name="Oval 341" descr="Sphères">
                        <a:extLst>
                          <a:ext uri="{FF2B5EF4-FFF2-40B4-BE49-F238E27FC236}">
                            <a16:creationId xmlns:a16="http://schemas.microsoft.com/office/drawing/2014/main" id="{CFB6E20F-9BF7-4488-8B4B-EB7F3B24D0F7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63" y="2034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81" name="Oval 342" descr="Sphères">
                        <a:extLst>
                          <a:ext uri="{FF2B5EF4-FFF2-40B4-BE49-F238E27FC236}">
                            <a16:creationId xmlns:a16="http://schemas.microsoft.com/office/drawing/2014/main" id="{A5C6A663-0EA5-46D8-A6A1-A2E6ED6D5FE1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54" y="1941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82" name="Oval 343" descr="Sphères">
                        <a:extLst>
                          <a:ext uri="{FF2B5EF4-FFF2-40B4-BE49-F238E27FC236}">
                            <a16:creationId xmlns:a16="http://schemas.microsoft.com/office/drawing/2014/main" id="{DD9E464D-5F75-4C56-9827-1E874558F45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3" y="187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83" name="Oval 344" descr="Sphères">
                        <a:extLst>
                          <a:ext uri="{FF2B5EF4-FFF2-40B4-BE49-F238E27FC236}">
                            <a16:creationId xmlns:a16="http://schemas.microsoft.com/office/drawing/2014/main" id="{03C9D81D-E442-4080-94BF-A9F41C560D45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13" y="183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84" name="Oval 345" descr="Sphères">
                        <a:extLst>
                          <a:ext uri="{FF2B5EF4-FFF2-40B4-BE49-F238E27FC236}">
                            <a16:creationId xmlns:a16="http://schemas.microsoft.com/office/drawing/2014/main" id="{E19EE2DB-C5B5-4BE0-B892-FDA13375927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37" y="1917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85" name="Oval 346" descr="Sphères">
                        <a:extLst>
                          <a:ext uri="{FF2B5EF4-FFF2-40B4-BE49-F238E27FC236}">
                            <a16:creationId xmlns:a16="http://schemas.microsoft.com/office/drawing/2014/main" id="{BAB22F35-86B4-44AF-A222-0FD319D091F2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867" y="1989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86" name="Oval 347" descr="Sphères">
                        <a:extLst>
                          <a:ext uri="{FF2B5EF4-FFF2-40B4-BE49-F238E27FC236}">
                            <a16:creationId xmlns:a16="http://schemas.microsoft.com/office/drawing/2014/main" id="{110F395B-1BDD-46F1-96BB-CA7D341132C6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3" y="2085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87" name="Oval 348" descr="Sphères">
                        <a:extLst>
                          <a:ext uri="{FF2B5EF4-FFF2-40B4-BE49-F238E27FC236}">
                            <a16:creationId xmlns:a16="http://schemas.microsoft.com/office/drawing/2014/main" id="{F00212A5-4530-479F-A783-60846F22A56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09" y="2166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88" name="Oval 349" descr="Sphères">
                        <a:extLst>
                          <a:ext uri="{FF2B5EF4-FFF2-40B4-BE49-F238E27FC236}">
                            <a16:creationId xmlns:a16="http://schemas.microsoft.com/office/drawing/2014/main" id="{FC7E5CAC-BC39-4FF2-BDA3-3042E75BBB1B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987" y="2109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89" name="Oval 350" descr="Sphères">
                        <a:extLst>
                          <a:ext uri="{FF2B5EF4-FFF2-40B4-BE49-F238E27FC236}">
                            <a16:creationId xmlns:a16="http://schemas.microsoft.com/office/drawing/2014/main" id="{ED4F78E8-D090-40CB-8BCA-B863C53F3552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077" y="2178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90" name="Oval 351" descr="Sphères">
                        <a:extLst>
                          <a:ext uri="{FF2B5EF4-FFF2-40B4-BE49-F238E27FC236}">
                            <a16:creationId xmlns:a16="http://schemas.microsoft.com/office/drawing/2014/main" id="{A53AFB24-7785-4AEA-B181-BD84E49ABA01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149" y="2190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91" name="Oval 352" descr="Sphères">
                        <a:extLst>
                          <a:ext uri="{FF2B5EF4-FFF2-40B4-BE49-F238E27FC236}">
                            <a16:creationId xmlns:a16="http://schemas.microsoft.com/office/drawing/2014/main" id="{4CCF28BD-AA71-49BB-AE20-23C17BFFC244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131" y="2262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  <p:sp>
                    <p:nvSpPr>
                      <p:cNvPr id="92" name="Oval 353" descr="Sphères">
                        <a:extLst>
                          <a:ext uri="{FF2B5EF4-FFF2-40B4-BE49-F238E27FC236}">
                            <a16:creationId xmlns:a16="http://schemas.microsoft.com/office/drawing/2014/main" id="{448E3B81-2F03-4B47-BAE8-8DEA384C13C0}"/>
                          </a:ext>
                        </a:extLst>
                      </p:cNvPr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4077" y="2304"/>
                        <a:ext cx="62" cy="58"/>
                      </a:xfrm>
                      <a:prstGeom prst="ellipse">
                        <a:avLst/>
                      </a:prstGeom>
                      <a:pattFill prst="sphere">
                        <a:fgClr>
                          <a:srgbClr val="FF9900"/>
                        </a:fgClr>
                        <a:bgClr>
                          <a:srgbClr val="FFCC00"/>
                        </a:bgClr>
                      </a:patt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6350" algn="ctr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fr-FR" sz="2400"/>
                      </a:p>
                    </p:txBody>
                  </p:sp>
                </p:grpSp>
                <p:sp>
                  <p:nvSpPr>
                    <p:cNvPr id="79" name="Freeform 354">
                      <a:extLst>
                        <a:ext uri="{FF2B5EF4-FFF2-40B4-BE49-F238E27FC236}">
                          <a16:creationId xmlns:a16="http://schemas.microsoft.com/office/drawing/2014/main" id="{1AE6860F-9B01-4B7C-9DDA-5C1AC0DC978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870" y="1838"/>
                      <a:ext cx="292" cy="2392"/>
                    </a:xfrm>
                    <a:custGeom>
                      <a:avLst/>
                      <a:gdLst>
                        <a:gd name="T0" fmla="*/ 0 w 292"/>
                        <a:gd name="T1" fmla="*/ 0 h 2392"/>
                        <a:gd name="T2" fmla="*/ 90 w 292"/>
                        <a:gd name="T3" fmla="*/ 232 h 2392"/>
                        <a:gd name="T4" fmla="*/ 195 w 292"/>
                        <a:gd name="T5" fmla="*/ 615 h 2392"/>
                        <a:gd name="T6" fmla="*/ 278 w 292"/>
                        <a:gd name="T7" fmla="*/ 1110 h 2392"/>
                        <a:gd name="T8" fmla="*/ 278 w 292"/>
                        <a:gd name="T9" fmla="*/ 1567 h 2392"/>
                        <a:gd name="T10" fmla="*/ 255 w 292"/>
                        <a:gd name="T11" fmla="*/ 1950 h 2392"/>
                        <a:gd name="T12" fmla="*/ 240 w 292"/>
                        <a:gd name="T13" fmla="*/ 2392 h 23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92" h="2392">
                          <a:moveTo>
                            <a:pt x="0" y="0"/>
                          </a:moveTo>
                          <a:cubicBezTo>
                            <a:pt x="29" y="65"/>
                            <a:pt x="58" y="130"/>
                            <a:pt x="90" y="232"/>
                          </a:cubicBezTo>
                          <a:cubicBezTo>
                            <a:pt x="122" y="334"/>
                            <a:pt x="164" y="469"/>
                            <a:pt x="195" y="615"/>
                          </a:cubicBezTo>
                          <a:cubicBezTo>
                            <a:pt x="226" y="761"/>
                            <a:pt x="264" y="951"/>
                            <a:pt x="278" y="1110"/>
                          </a:cubicBezTo>
                          <a:cubicBezTo>
                            <a:pt x="292" y="1269"/>
                            <a:pt x="282" y="1427"/>
                            <a:pt x="278" y="1567"/>
                          </a:cubicBezTo>
                          <a:cubicBezTo>
                            <a:pt x="274" y="1707"/>
                            <a:pt x="261" y="1813"/>
                            <a:pt x="255" y="1950"/>
                          </a:cubicBezTo>
                          <a:cubicBezTo>
                            <a:pt x="249" y="2087"/>
                            <a:pt x="244" y="2239"/>
                            <a:pt x="240" y="2392"/>
                          </a:cubicBezTo>
                        </a:path>
                      </a:pathLst>
                    </a:custGeom>
                    <a:noFill/>
                    <a:ln w="6350" cap="flat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dist="28398" dir="3806097" algn="ctr" rotWithShape="0">
                        <a:srgbClr val="008000"/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fr-FR" sz="2400"/>
                    </a:p>
                  </p:txBody>
                </p:sp>
              </p:grpSp>
            </p:grpSp>
            <p:sp>
              <p:nvSpPr>
                <p:cNvPr id="67" name="Text Box 355">
                  <a:extLst>
                    <a:ext uri="{FF2B5EF4-FFF2-40B4-BE49-F238E27FC236}">
                      <a16:creationId xmlns:a16="http://schemas.microsoft.com/office/drawing/2014/main" id="{6DB472AD-F25F-4D36-885A-1F8CD26854E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94" y="4248"/>
                  <a:ext cx="640" cy="1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algn="ctr">
                      <a:solidFill>
                        <a:srgbClr val="FFFFF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fr-FR" sz="800" b="1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Fougères </a:t>
                  </a:r>
                  <a:endParaRPr lang="fr-FR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999" name="Groupe 998">
            <a:extLst>
              <a:ext uri="{FF2B5EF4-FFF2-40B4-BE49-F238E27FC236}">
                <a16:creationId xmlns:a16="http://schemas.microsoft.com/office/drawing/2014/main" id="{FDDC306F-964E-4626-BCBF-C9752D01AEA4}"/>
              </a:ext>
            </a:extLst>
          </p:cNvPr>
          <p:cNvGrpSpPr/>
          <p:nvPr/>
        </p:nvGrpSpPr>
        <p:grpSpPr>
          <a:xfrm>
            <a:off x="5031696" y="3080648"/>
            <a:ext cx="1789391" cy="1339381"/>
            <a:chOff x="5031696" y="3080648"/>
            <a:chExt cx="1789391" cy="1339381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FEA8AAF6-FF8F-4DC3-A9DF-AC8702EB89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63878" y="3080648"/>
              <a:ext cx="557209" cy="1292641"/>
              <a:chOff x="7163" y="2085"/>
              <a:chExt cx="1978" cy="3431"/>
            </a:xfrm>
          </p:grpSpPr>
          <p:grpSp>
            <p:nvGrpSpPr>
              <p:cNvPr id="39" name="Group 3">
                <a:extLst>
                  <a:ext uri="{FF2B5EF4-FFF2-40B4-BE49-F238E27FC236}">
                    <a16:creationId xmlns:a16="http://schemas.microsoft.com/office/drawing/2014/main" id="{49C3BF7C-7B08-4BE9-93F2-3BB0EE8D2D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15" y="2322"/>
                <a:ext cx="899" cy="683"/>
                <a:chOff x="8175" y="2934"/>
                <a:chExt cx="1064" cy="854"/>
              </a:xfrm>
            </p:grpSpPr>
            <p:sp>
              <p:nvSpPr>
                <p:cNvPr id="64" name="Freeform 4" descr="Treillis en pointillés">
                  <a:extLst>
                    <a:ext uri="{FF2B5EF4-FFF2-40B4-BE49-F238E27FC236}">
                      <a16:creationId xmlns:a16="http://schemas.microsoft.com/office/drawing/2014/main" id="{52E7EF90-7A36-42BE-8B0A-1369AF1D9E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65" name="Freeform 5" descr="Diagonales en pointillés vers le bas">
                  <a:extLst>
                    <a:ext uri="{FF2B5EF4-FFF2-40B4-BE49-F238E27FC236}">
                      <a16:creationId xmlns:a16="http://schemas.microsoft.com/office/drawing/2014/main" id="{D4ACECE4-12FD-4CAA-B53C-48E636B0E3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sp>
            <p:nvSpPr>
              <p:cNvPr id="40" name="Freeform 6" descr="Treillis en pointillés">
                <a:extLst>
                  <a:ext uri="{FF2B5EF4-FFF2-40B4-BE49-F238E27FC236}">
                    <a16:creationId xmlns:a16="http://schemas.microsoft.com/office/drawing/2014/main" id="{78A38F0B-DC87-42A2-A052-EB183F47F9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21" y="2100"/>
                <a:ext cx="537" cy="3416"/>
              </a:xfrm>
              <a:custGeom>
                <a:avLst/>
                <a:gdLst>
                  <a:gd name="T0" fmla="*/ 11 w 537"/>
                  <a:gd name="T1" fmla="*/ 3385 h 3416"/>
                  <a:gd name="T2" fmla="*/ 78 w 537"/>
                  <a:gd name="T3" fmla="*/ 3196 h 3416"/>
                  <a:gd name="T4" fmla="*/ 135 w 537"/>
                  <a:gd name="T5" fmla="*/ 2514 h 3416"/>
                  <a:gd name="T6" fmla="*/ 154 w 537"/>
                  <a:gd name="T7" fmla="*/ 695 h 3416"/>
                  <a:gd name="T8" fmla="*/ 182 w 537"/>
                  <a:gd name="T9" fmla="*/ 98 h 3416"/>
                  <a:gd name="T10" fmla="*/ 239 w 537"/>
                  <a:gd name="T11" fmla="*/ 174 h 3416"/>
                  <a:gd name="T12" fmla="*/ 277 w 537"/>
                  <a:gd name="T13" fmla="*/ 1140 h 3416"/>
                  <a:gd name="T14" fmla="*/ 305 w 537"/>
                  <a:gd name="T15" fmla="*/ 2192 h 3416"/>
                  <a:gd name="T16" fmla="*/ 334 w 537"/>
                  <a:gd name="T17" fmla="*/ 2987 h 3416"/>
                  <a:gd name="T18" fmla="*/ 390 w 537"/>
                  <a:gd name="T19" fmla="*/ 3262 h 3416"/>
                  <a:gd name="T20" fmla="*/ 523 w 537"/>
                  <a:gd name="T21" fmla="*/ 3414 h 3416"/>
                  <a:gd name="T22" fmla="*/ 305 w 537"/>
                  <a:gd name="T23" fmla="*/ 3272 h 3416"/>
                  <a:gd name="T24" fmla="*/ 239 w 537"/>
                  <a:gd name="T25" fmla="*/ 3328 h 3416"/>
                  <a:gd name="T26" fmla="*/ 163 w 537"/>
                  <a:gd name="T27" fmla="*/ 3347 h 3416"/>
                  <a:gd name="T28" fmla="*/ 144 w 537"/>
                  <a:gd name="T29" fmla="*/ 3272 h 3416"/>
                  <a:gd name="T30" fmla="*/ 11 w 537"/>
                  <a:gd name="T31" fmla="*/ 3385 h 3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37" h="3416">
                    <a:moveTo>
                      <a:pt x="11" y="3385"/>
                    </a:moveTo>
                    <a:cubicBezTo>
                      <a:pt x="0" y="3372"/>
                      <a:pt x="57" y="3341"/>
                      <a:pt x="78" y="3196"/>
                    </a:cubicBezTo>
                    <a:cubicBezTo>
                      <a:pt x="99" y="3051"/>
                      <a:pt x="122" y="2931"/>
                      <a:pt x="135" y="2514"/>
                    </a:cubicBezTo>
                    <a:cubicBezTo>
                      <a:pt x="148" y="2097"/>
                      <a:pt x="146" y="1098"/>
                      <a:pt x="154" y="695"/>
                    </a:cubicBezTo>
                    <a:cubicBezTo>
                      <a:pt x="162" y="292"/>
                      <a:pt x="168" y="185"/>
                      <a:pt x="182" y="98"/>
                    </a:cubicBezTo>
                    <a:cubicBezTo>
                      <a:pt x="196" y="11"/>
                      <a:pt x="223" y="0"/>
                      <a:pt x="239" y="174"/>
                    </a:cubicBezTo>
                    <a:cubicBezTo>
                      <a:pt x="255" y="348"/>
                      <a:pt x="266" y="804"/>
                      <a:pt x="277" y="1140"/>
                    </a:cubicBezTo>
                    <a:cubicBezTo>
                      <a:pt x="288" y="1476"/>
                      <a:pt x="296" y="1884"/>
                      <a:pt x="305" y="2192"/>
                    </a:cubicBezTo>
                    <a:cubicBezTo>
                      <a:pt x="314" y="2500"/>
                      <a:pt x="320" y="2809"/>
                      <a:pt x="334" y="2987"/>
                    </a:cubicBezTo>
                    <a:cubicBezTo>
                      <a:pt x="348" y="3165"/>
                      <a:pt x="358" y="3191"/>
                      <a:pt x="390" y="3262"/>
                    </a:cubicBezTo>
                    <a:cubicBezTo>
                      <a:pt x="422" y="3333"/>
                      <a:pt x="537" y="3412"/>
                      <a:pt x="523" y="3414"/>
                    </a:cubicBezTo>
                    <a:cubicBezTo>
                      <a:pt x="509" y="3416"/>
                      <a:pt x="352" y="3286"/>
                      <a:pt x="305" y="3272"/>
                    </a:cubicBezTo>
                    <a:cubicBezTo>
                      <a:pt x="258" y="3258"/>
                      <a:pt x="263" y="3316"/>
                      <a:pt x="239" y="3328"/>
                    </a:cubicBezTo>
                    <a:cubicBezTo>
                      <a:pt x="215" y="3340"/>
                      <a:pt x="179" y="3356"/>
                      <a:pt x="163" y="3347"/>
                    </a:cubicBezTo>
                    <a:cubicBezTo>
                      <a:pt x="147" y="3338"/>
                      <a:pt x="168" y="3267"/>
                      <a:pt x="144" y="3272"/>
                    </a:cubicBezTo>
                    <a:cubicBezTo>
                      <a:pt x="120" y="3277"/>
                      <a:pt x="22" y="3398"/>
                      <a:pt x="11" y="3385"/>
                    </a:cubicBezTo>
                    <a:close/>
                  </a:path>
                </a:pathLst>
              </a:custGeom>
              <a:pattFill prst="dotDmnd">
                <a:fgClr>
                  <a:srgbClr val="000000"/>
                </a:fgClr>
                <a:bgClr>
                  <a:srgbClr val="FFFFFF"/>
                </a:bgClr>
              </a:patt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grpSp>
            <p:nvGrpSpPr>
              <p:cNvPr id="41" name="Group 7">
                <a:extLst>
                  <a:ext uri="{FF2B5EF4-FFF2-40B4-BE49-F238E27FC236}">
                    <a16:creationId xmlns:a16="http://schemas.microsoft.com/office/drawing/2014/main" id="{26E28FDF-103F-4751-A310-2CD006795A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90" y="3624"/>
                <a:ext cx="951" cy="808"/>
                <a:chOff x="8190" y="3624"/>
                <a:chExt cx="1183" cy="958"/>
              </a:xfrm>
            </p:grpSpPr>
            <p:sp>
              <p:nvSpPr>
                <p:cNvPr id="62" name="Freeform 8" descr="Treillis en pointillés">
                  <a:extLst>
                    <a:ext uri="{FF2B5EF4-FFF2-40B4-BE49-F238E27FC236}">
                      <a16:creationId xmlns:a16="http://schemas.microsoft.com/office/drawing/2014/main" id="{EEEADE96-2260-43B6-A00E-B727D45911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90" y="3624"/>
                  <a:ext cx="1038" cy="822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63" name="Freeform 9" descr="Diagonales en pointillés vers le bas">
                  <a:extLst>
                    <a:ext uri="{FF2B5EF4-FFF2-40B4-BE49-F238E27FC236}">
                      <a16:creationId xmlns:a16="http://schemas.microsoft.com/office/drawing/2014/main" id="{3193A97B-4E77-4B14-8334-E44356ED18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45" y="3731"/>
                  <a:ext cx="1128" cy="851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42" name="Group 10">
                <a:extLst>
                  <a:ext uri="{FF2B5EF4-FFF2-40B4-BE49-F238E27FC236}">
                    <a16:creationId xmlns:a16="http://schemas.microsoft.com/office/drawing/2014/main" id="{41549EE5-BBE1-44C0-9305-5A4DA04E48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53" y="2986"/>
                <a:ext cx="899" cy="779"/>
                <a:chOff x="8175" y="2934"/>
                <a:chExt cx="1064" cy="854"/>
              </a:xfrm>
            </p:grpSpPr>
            <p:sp>
              <p:nvSpPr>
                <p:cNvPr id="60" name="Freeform 11" descr="Treillis en pointillés">
                  <a:extLst>
                    <a:ext uri="{FF2B5EF4-FFF2-40B4-BE49-F238E27FC236}">
                      <a16:creationId xmlns:a16="http://schemas.microsoft.com/office/drawing/2014/main" id="{F68F48B1-67CD-41C8-BD02-04D5DF9AD3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61" name="Freeform 12" descr="Diagonales en pointillés vers le bas">
                  <a:extLst>
                    <a:ext uri="{FF2B5EF4-FFF2-40B4-BE49-F238E27FC236}">
                      <a16:creationId xmlns:a16="http://schemas.microsoft.com/office/drawing/2014/main" id="{2CFE0865-E5C3-48A0-8A83-1AC9055C01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43" name="Group 13">
                <a:extLst>
                  <a:ext uri="{FF2B5EF4-FFF2-40B4-BE49-F238E27FC236}">
                    <a16:creationId xmlns:a16="http://schemas.microsoft.com/office/drawing/2014/main" id="{BE5386E4-96A7-49F6-AC0D-FB56C9149C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23" y="2514"/>
                <a:ext cx="921" cy="787"/>
                <a:chOff x="8175" y="2934"/>
                <a:chExt cx="1064" cy="854"/>
              </a:xfrm>
            </p:grpSpPr>
            <p:sp>
              <p:nvSpPr>
                <p:cNvPr id="58" name="Freeform 14" descr="Treillis en pointillés">
                  <a:extLst>
                    <a:ext uri="{FF2B5EF4-FFF2-40B4-BE49-F238E27FC236}">
                      <a16:creationId xmlns:a16="http://schemas.microsoft.com/office/drawing/2014/main" id="{CB6A85DF-50E5-4705-A572-962182B5A5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9" name="Freeform 15" descr="Diagonales en pointillés vers le bas">
                  <a:extLst>
                    <a:ext uri="{FF2B5EF4-FFF2-40B4-BE49-F238E27FC236}">
                      <a16:creationId xmlns:a16="http://schemas.microsoft.com/office/drawing/2014/main" id="{1A8A5EC9-BBF8-493A-86BC-A5AC36EDCA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44" name="Group 16">
                <a:extLst>
                  <a:ext uri="{FF2B5EF4-FFF2-40B4-BE49-F238E27FC236}">
                    <a16:creationId xmlns:a16="http://schemas.microsoft.com/office/drawing/2014/main" id="{32A72D60-3F99-4326-86D8-F805ACAAB5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163" y="3707"/>
                <a:ext cx="936" cy="817"/>
                <a:chOff x="8175" y="2934"/>
                <a:chExt cx="1064" cy="854"/>
              </a:xfrm>
            </p:grpSpPr>
            <p:sp>
              <p:nvSpPr>
                <p:cNvPr id="56" name="Freeform 17" descr="Treillis en pointillés">
                  <a:extLst>
                    <a:ext uri="{FF2B5EF4-FFF2-40B4-BE49-F238E27FC236}">
                      <a16:creationId xmlns:a16="http://schemas.microsoft.com/office/drawing/2014/main" id="{BD64FC12-8B98-4BDF-9006-03961FAEC0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7" name="Freeform 18" descr="Diagonales en pointillés vers le bas">
                  <a:extLst>
                    <a:ext uri="{FF2B5EF4-FFF2-40B4-BE49-F238E27FC236}">
                      <a16:creationId xmlns:a16="http://schemas.microsoft.com/office/drawing/2014/main" id="{9961CC22-863A-475C-9EAB-C5EB566859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45" name="Group 19">
                <a:extLst>
                  <a:ext uri="{FF2B5EF4-FFF2-40B4-BE49-F238E27FC236}">
                    <a16:creationId xmlns:a16="http://schemas.microsoft.com/office/drawing/2014/main" id="{1922F861-A037-4E02-B417-75338809B9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179" y="3081"/>
                <a:ext cx="958" cy="817"/>
                <a:chOff x="8175" y="2934"/>
                <a:chExt cx="1064" cy="854"/>
              </a:xfrm>
            </p:grpSpPr>
            <p:sp>
              <p:nvSpPr>
                <p:cNvPr id="54" name="Freeform 20" descr="Treillis en pointillés">
                  <a:extLst>
                    <a:ext uri="{FF2B5EF4-FFF2-40B4-BE49-F238E27FC236}">
                      <a16:creationId xmlns:a16="http://schemas.microsoft.com/office/drawing/2014/main" id="{1A7F3942-FA05-4246-AB93-7C8A4783F3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5" name="Freeform 21" descr="Diagonales en pointillés vers le bas">
                  <a:extLst>
                    <a:ext uri="{FF2B5EF4-FFF2-40B4-BE49-F238E27FC236}">
                      <a16:creationId xmlns:a16="http://schemas.microsoft.com/office/drawing/2014/main" id="{890B27DF-1DE4-481D-BB03-D84601309C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46" name="Group 22">
                <a:extLst>
                  <a:ext uri="{FF2B5EF4-FFF2-40B4-BE49-F238E27FC236}">
                    <a16:creationId xmlns:a16="http://schemas.microsoft.com/office/drawing/2014/main" id="{15703601-9777-4841-B35F-B6D69D4EC5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258" y="2679"/>
                <a:ext cx="848" cy="771"/>
                <a:chOff x="8175" y="2934"/>
                <a:chExt cx="1064" cy="854"/>
              </a:xfrm>
            </p:grpSpPr>
            <p:sp>
              <p:nvSpPr>
                <p:cNvPr id="52" name="Freeform 23" descr="Treillis en pointillés">
                  <a:extLst>
                    <a:ext uri="{FF2B5EF4-FFF2-40B4-BE49-F238E27FC236}">
                      <a16:creationId xmlns:a16="http://schemas.microsoft.com/office/drawing/2014/main" id="{6EB680DB-5AD6-40D9-B6C3-16A7182DF2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3" name="Freeform 24" descr="Diagonales en pointillés vers le bas">
                  <a:extLst>
                    <a:ext uri="{FF2B5EF4-FFF2-40B4-BE49-F238E27FC236}">
                      <a16:creationId xmlns:a16="http://schemas.microsoft.com/office/drawing/2014/main" id="{BFD82B66-10C1-4ABB-96CF-CCFA64AFC8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sp>
            <p:nvSpPr>
              <p:cNvPr id="47" name="Freeform 25" descr="Diagonales en pointillés vers le bas">
                <a:extLst>
                  <a:ext uri="{FF2B5EF4-FFF2-40B4-BE49-F238E27FC236}">
                    <a16:creationId xmlns:a16="http://schemas.microsoft.com/office/drawing/2014/main" id="{8BC961F5-FAC0-4BC4-B07D-6CAD800165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32" y="2115"/>
                <a:ext cx="430" cy="593"/>
              </a:xfrm>
              <a:custGeom>
                <a:avLst/>
                <a:gdLst>
                  <a:gd name="T0" fmla="*/ 383 w 430"/>
                  <a:gd name="T1" fmla="*/ 53 h 593"/>
                  <a:gd name="T2" fmla="*/ 346 w 430"/>
                  <a:gd name="T3" fmla="*/ 105 h 593"/>
                  <a:gd name="T4" fmla="*/ 286 w 430"/>
                  <a:gd name="T5" fmla="*/ 120 h 593"/>
                  <a:gd name="T6" fmla="*/ 278 w 430"/>
                  <a:gd name="T7" fmla="*/ 143 h 593"/>
                  <a:gd name="T8" fmla="*/ 263 w 430"/>
                  <a:gd name="T9" fmla="*/ 165 h 593"/>
                  <a:gd name="T10" fmla="*/ 256 w 430"/>
                  <a:gd name="T11" fmla="*/ 188 h 593"/>
                  <a:gd name="T12" fmla="*/ 233 w 430"/>
                  <a:gd name="T13" fmla="*/ 180 h 593"/>
                  <a:gd name="T14" fmla="*/ 158 w 430"/>
                  <a:gd name="T15" fmla="*/ 188 h 593"/>
                  <a:gd name="T16" fmla="*/ 188 w 430"/>
                  <a:gd name="T17" fmla="*/ 308 h 593"/>
                  <a:gd name="T18" fmla="*/ 151 w 430"/>
                  <a:gd name="T19" fmla="*/ 405 h 593"/>
                  <a:gd name="T20" fmla="*/ 16 w 430"/>
                  <a:gd name="T21" fmla="*/ 495 h 593"/>
                  <a:gd name="T22" fmla="*/ 46 w 430"/>
                  <a:gd name="T23" fmla="*/ 593 h 593"/>
                  <a:gd name="T24" fmla="*/ 106 w 430"/>
                  <a:gd name="T25" fmla="*/ 585 h 593"/>
                  <a:gd name="T26" fmla="*/ 136 w 430"/>
                  <a:gd name="T27" fmla="*/ 570 h 593"/>
                  <a:gd name="T28" fmla="*/ 158 w 430"/>
                  <a:gd name="T29" fmla="*/ 555 h 593"/>
                  <a:gd name="T30" fmla="*/ 181 w 430"/>
                  <a:gd name="T31" fmla="*/ 548 h 593"/>
                  <a:gd name="T32" fmla="*/ 203 w 430"/>
                  <a:gd name="T33" fmla="*/ 495 h 593"/>
                  <a:gd name="T34" fmla="*/ 241 w 430"/>
                  <a:gd name="T35" fmla="*/ 488 h 593"/>
                  <a:gd name="T36" fmla="*/ 278 w 430"/>
                  <a:gd name="T37" fmla="*/ 413 h 593"/>
                  <a:gd name="T38" fmla="*/ 286 w 430"/>
                  <a:gd name="T39" fmla="*/ 390 h 593"/>
                  <a:gd name="T40" fmla="*/ 308 w 430"/>
                  <a:gd name="T41" fmla="*/ 383 h 593"/>
                  <a:gd name="T42" fmla="*/ 323 w 430"/>
                  <a:gd name="T43" fmla="*/ 323 h 593"/>
                  <a:gd name="T44" fmla="*/ 293 w 430"/>
                  <a:gd name="T45" fmla="*/ 248 h 593"/>
                  <a:gd name="T46" fmla="*/ 301 w 430"/>
                  <a:gd name="T47" fmla="*/ 210 h 593"/>
                  <a:gd name="T48" fmla="*/ 323 w 430"/>
                  <a:gd name="T49" fmla="*/ 203 h 593"/>
                  <a:gd name="T50" fmla="*/ 391 w 430"/>
                  <a:gd name="T51" fmla="*/ 165 h 593"/>
                  <a:gd name="T52" fmla="*/ 421 w 430"/>
                  <a:gd name="T53" fmla="*/ 75 h 593"/>
                  <a:gd name="T54" fmla="*/ 413 w 430"/>
                  <a:gd name="T55" fmla="*/ 0 h 593"/>
                  <a:gd name="T56" fmla="*/ 376 w 430"/>
                  <a:gd name="T57" fmla="*/ 53 h 593"/>
                  <a:gd name="T58" fmla="*/ 353 w 430"/>
                  <a:gd name="T59" fmla="*/ 68 h 593"/>
                  <a:gd name="T60" fmla="*/ 338 w 430"/>
                  <a:gd name="T61" fmla="*/ 113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0" h="593">
                    <a:moveTo>
                      <a:pt x="383" y="53"/>
                    </a:moveTo>
                    <a:cubicBezTo>
                      <a:pt x="344" y="80"/>
                      <a:pt x="333" y="55"/>
                      <a:pt x="346" y="105"/>
                    </a:cubicBezTo>
                    <a:cubicBezTo>
                      <a:pt x="327" y="112"/>
                      <a:pt x="303" y="109"/>
                      <a:pt x="286" y="120"/>
                    </a:cubicBezTo>
                    <a:cubicBezTo>
                      <a:pt x="279" y="125"/>
                      <a:pt x="282" y="136"/>
                      <a:pt x="278" y="143"/>
                    </a:cubicBezTo>
                    <a:cubicBezTo>
                      <a:pt x="274" y="151"/>
                      <a:pt x="268" y="158"/>
                      <a:pt x="263" y="165"/>
                    </a:cubicBezTo>
                    <a:cubicBezTo>
                      <a:pt x="261" y="173"/>
                      <a:pt x="263" y="184"/>
                      <a:pt x="256" y="188"/>
                    </a:cubicBezTo>
                    <a:cubicBezTo>
                      <a:pt x="249" y="192"/>
                      <a:pt x="241" y="180"/>
                      <a:pt x="233" y="180"/>
                    </a:cubicBezTo>
                    <a:cubicBezTo>
                      <a:pt x="208" y="180"/>
                      <a:pt x="183" y="185"/>
                      <a:pt x="158" y="188"/>
                    </a:cubicBezTo>
                    <a:cubicBezTo>
                      <a:pt x="145" y="230"/>
                      <a:pt x="165" y="272"/>
                      <a:pt x="188" y="308"/>
                    </a:cubicBezTo>
                    <a:cubicBezTo>
                      <a:pt x="182" y="328"/>
                      <a:pt x="154" y="403"/>
                      <a:pt x="151" y="405"/>
                    </a:cubicBezTo>
                    <a:cubicBezTo>
                      <a:pt x="105" y="435"/>
                      <a:pt x="70" y="478"/>
                      <a:pt x="16" y="495"/>
                    </a:cubicBezTo>
                    <a:cubicBezTo>
                      <a:pt x="0" y="541"/>
                      <a:pt x="9" y="565"/>
                      <a:pt x="46" y="593"/>
                    </a:cubicBezTo>
                    <a:cubicBezTo>
                      <a:pt x="66" y="590"/>
                      <a:pt x="88" y="593"/>
                      <a:pt x="106" y="585"/>
                    </a:cubicBezTo>
                    <a:cubicBezTo>
                      <a:pt x="149" y="566"/>
                      <a:pt x="70" y="550"/>
                      <a:pt x="136" y="570"/>
                    </a:cubicBezTo>
                    <a:cubicBezTo>
                      <a:pt x="143" y="565"/>
                      <a:pt x="150" y="559"/>
                      <a:pt x="158" y="555"/>
                    </a:cubicBezTo>
                    <a:cubicBezTo>
                      <a:pt x="165" y="551"/>
                      <a:pt x="176" y="554"/>
                      <a:pt x="181" y="548"/>
                    </a:cubicBezTo>
                    <a:cubicBezTo>
                      <a:pt x="198" y="527"/>
                      <a:pt x="175" y="511"/>
                      <a:pt x="203" y="495"/>
                    </a:cubicBezTo>
                    <a:cubicBezTo>
                      <a:pt x="214" y="489"/>
                      <a:pt x="228" y="490"/>
                      <a:pt x="241" y="488"/>
                    </a:cubicBezTo>
                    <a:cubicBezTo>
                      <a:pt x="250" y="460"/>
                      <a:pt x="266" y="440"/>
                      <a:pt x="278" y="413"/>
                    </a:cubicBezTo>
                    <a:cubicBezTo>
                      <a:pt x="281" y="406"/>
                      <a:pt x="280" y="396"/>
                      <a:pt x="286" y="390"/>
                    </a:cubicBezTo>
                    <a:cubicBezTo>
                      <a:pt x="291" y="385"/>
                      <a:pt x="301" y="385"/>
                      <a:pt x="308" y="383"/>
                    </a:cubicBezTo>
                    <a:cubicBezTo>
                      <a:pt x="313" y="367"/>
                      <a:pt x="325" y="338"/>
                      <a:pt x="323" y="323"/>
                    </a:cubicBezTo>
                    <a:cubicBezTo>
                      <a:pt x="322" y="314"/>
                      <a:pt x="298" y="262"/>
                      <a:pt x="293" y="248"/>
                    </a:cubicBezTo>
                    <a:cubicBezTo>
                      <a:pt x="296" y="235"/>
                      <a:pt x="294" y="221"/>
                      <a:pt x="301" y="210"/>
                    </a:cubicBezTo>
                    <a:cubicBezTo>
                      <a:pt x="305" y="204"/>
                      <a:pt x="316" y="206"/>
                      <a:pt x="323" y="203"/>
                    </a:cubicBezTo>
                    <a:cubicBezTo>
                      <a:pt x="346" y="192"/>
                      <a:pt x="370" y="179"/>
                      <a:pt x="391" y="165"/>
                    </a:cubicBezTo>
                    <a:cubicBezTo>
                      <a:pt x="381" y="126"/>
                      <a:pt x="380" y="89"/>
                      <a:pt x="421" y="75"/>
                    </a:cubicBezTo>
                    <a:cubicBezTo>
                      <a:pt x="430" y="46"/>
                      <a:pt x="423" y="28"/>
                      <a:pt x="413" y="0"/>
                    </a:cubicBezTo>
                    <a:cubicBezTo>
                      <a:pt x="367" y="17"/>
                      <a:pt x="398" y="25"/>
                      <a:pt x="376" y="53"/>
                    </a:cubicBezTo>
                    <a:cubicBezTo>
                      <a:pt x="370" y="60"/>
                      <a:pt x="361" y="63"/>
                      <a:pt x="353" y="68"/>
                    </a:cubicBezTo>
                    <a:cubicBezTo>
                      <a:pt x="334" y="96"/>
                      <a:pt x="338" y="81"/>
                      <a:pt x="338" y="113"/>
                    </a:cubicBezTo>
                  </a:path>
                </a:pathLst>
              </a:custGeom>
              <a:pattFill prst="dashDnDiag">
                <a:fgClr>
                  <a:srgbClr val="008000"/>
                </a:fgClr>
                <a:bgClr>
                  <a:srgbClr val="00FF00"/>
                </a:bgClr>
              </a:patt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48" name="Freeform 26" descr="Diagonales en pointillés vers le bas">
                <a:extLst>
                  <a:ext uri="{FF2B5EF4-FFF2-40B4-BE49-F238E27FC236}">
                    <a16:creationId xmlns:a16="http://schemas.microsoft.com/office/drawing/2014/main" id="{53C54EE8-4068-4C87-8531-F4782B13C4D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099" y="2085"/>
                <a:ext cx="430" cy="593"/>
              </a:xfrm>
              <a:custGeom>
                <a:avLst/>
                <a:gdLst>
                  <a:gd name="T0" fmla="*/ 383 w 430"/>
                  <a:gd name="T1" fmla="*/ 53 h 593"/>
                  <a:gd name="T2" fmla="*/ 346 w 430"/>
                  <a:gd name="T3" fmla="*/ 105 h 593"/>
                  <a:gd name="T4" fmla="*/ 286 w 430"/>
                  <a:gd name="T5" fmla="*/ 120 h 593"/>
                  <a:gd name="T6" fmla="*/ 278 w 430"/>
                  <a:gd name="T7" fmla="*/ 143 h 593"/>
                  <a:gd name="T8" fmla="*/ 263 w 430"/>
                  <a:gd name="T9" fmla="*/ 165 h 593"/>
                  <a:gd name="T10" fmla="*/ 256 w 430"/>
                  <a:gd name="T11" fmla="*/ 188 h 593"/>
                  <a:gd name="T12" fmla="*/ 233 w 430"/>
                  <a:gd name="T13" fmla="*/ 180 h 593"/>
                  <a:gd name="T14" fmla="*/ 158 w 430"/>
                  <a:gd name="T15" fmla="*/ 188 h 593"/>
                  <a:gd name="T16" fmla="*/ 188 w 430"/>
                  <a:gd name="T17" fmla="*/ 308 h 593"/>
                  <a:gd name="T18" fmla="*/ 151 w 430"/>
                  <a:gd name="T19" fmla="*/ 405 h 593"/>
                  <a:gd name="T20" fmla="*/ 16 w 430"/>
                  <a:gd name="T21" fmla="*/ 495 h 593"/>
                  <a:gd name="T22" fmla="*/ 46 w 430"/>
                  <a:gd name="T23" fmla="*/ 593 h 593"/>
                  <a:gd name="T24" fmla="*/ 106 w 430"/>
                  <a:gd name="T25" fmla="*/ 585 h 593"/>
                  <a:gd name="T26" fmla="*/ 136 w 430"/>
                  <a:gd name="T27" fmla="*/ 570 h 593"/>
                  <a:gd name="T28" fmla="*/ 158 w 430"/>
                  <a:gd name="T29" fmla="*/ 555 h 593"/>
                  <a:gd name="T30" fmla="*/ 181 w 430"/>
                  <a:gd name="T31" fmla="*/ 548 h 593"/>
                  <a:gd name="T32" fmla="*/ 203 w 430"/>
                  <a:gd name="T33" fmla="*/ 495 h 593"/>
                  <a:gd name="T34" fmla="*/ 241 w 430"/>
                  <a:gd name="T35" fmla="*/ 488 h 593"/>
                  <a:gd name="T36" fmla="*/ 278 w 430"/>
                  <a:gd name="T37" fmla="*/ 413 h 593"/>
                  <a:gd name="T38" fmla="*/ 286 w 430"/>
                  <a:gd name="T39" fmla="*/ 390 h 593"/>
                  <a:gd name="T40" fmla="*/ 308 w 430"/>
                  <a:gd name="T41" fmla="*/ 383 h 593"/>
                  <a:gd name="T42" fmla="*/ 323 w 430"/>
                  <a:gd name="T43" fmla="*/ 323 h 593"/>
                  <a:gd name="T44" fmla="*/ 293 w 430"/>
                  <a:gd name="T45" fmla="*/ 248 h 593"/>
                  <a:gd name="T46" fmla="*/ 301 w 430"/>
                  <a:gd name="T47" fmla="*/ 210 h 593"/>
                  <a:gd name="T48" fmla="*/ 323 w 430"/>
                  <a:gd name="T49" fmla="*/ 203 h 593"/>
                  <a:gd name="T50" fmla="*/ 391 w 430"/>
                  <a:gd name="T51" fmla="*/ 165 h 593"/>
                  <a:gd name="T52" fmla="*/ 421 w 430"/>
                  <a:gd name="T53" fmla="*/ 75 h 593"/>
                  <a:gd name="T54" fmla="*/ 413 w 430"/>
                  <a:gd name="T55" fmla="*/ 0 h 593"/>
                  <a:gd name="T56" fmla="*/ 376 w 430"/>
                  <a:gd name="T57" fmla="*/ 53 h 593"/>
                  <a:gd name="T58" fmla="*/ 353 w 430"/>
                  <a:gd name="T59" fmla="*/ 68 h 593"/>
                  <a:gd name="T60" fmla="*/ 338 w 430"/>
                  <a:gd name="T61" fmla="*/ 113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0" h="593">
                    <a:moveTo>
                      <a:pt x="383" y="53"/>
                    </a:moveTo>
                    <a:cubicBezTo>
                      <a:pt x="344" y="80"/>
                      <a:pt x="333" y="55"/>
                      <a:pt x="346" y="105"/>
                    </a:cubicBezTo>
                    <a:cubicBezTo>
                      <a:pt x="327" y="112"/>
                      <a:pt x="303" y="109"/>
                      <a:pt x="286" y="120"/>
                    </a:cubicBezTo>
                    <a:cubicBezTo>
                      <a:pt x="279" y="125"/>
                      <a:pt x="282" y="136"/>
                      <a:pt x="278" y="143"/>
                    </a:cubicBezTo>
                    <a:cubicBezTo>
                      <a:pt x="274" y="151"/>
                      <a:pt x="268" y="158"/>
                      <a:pt x="263" y="165"/>
                    </a:cubicBezTo>
                    <a:cubicBezTo>
                      <a:pt x="261" y="173"/>
                      <a:pt x="263" y="184"/>
                      <a:pt x="256" y="188"/>
                    </a:cubicBezTo>
                    <a:cubicBezTo>
                      <a:pt x="249" y="192"/>
                      <a:pt x="241" y="180"/>
                      <a:pt x="233" y="180"/>
                    </a:cubicBezTo>
                    <a:cubicBezTo>
                      <a:pt x="208" y="180"/>
                      <a:pt x="183" y="185"/>
                      <a:pt x="158" y="188"/>
                    </a:cubicBezTo>
                    <a:cubicBezTo>
                      <a:pt x="145" y="230"/>
                      <a:pt x="165" y="272"/>
                      <a:pt x="188" y="308"/>
                    </a:cubicBezTo>
                    <a:cubicBezTo>
                      <a:pt x="182" y="328"/>
                      <a:pt x="154" y="403"/>
                      <a:pt x="151" y="405"/>
                    </a:cubicBezTo>
                    <a:cubicBezTo>
                      <a:pt x="105" y="435"/>
                      <a:pt x="70" y="478"/>
                      <a:pt x="16" y="495"/>
                    </a:cubicBezTo>
                    <a:cubicBezTo>
                      <a:pt x="0" y="541"/>
                      <a:pt x="9" y="565"/>
                      <a:pt x="46" y="593"/>
                    </a:cubicBezTo>
                    <a:cubicBezTo>
                      <a:pt x="66" y="590"/>
                      <a:pt x="88" y="593"/>
                      <a:pt x="106" y="585"/>
                    </a:cubicBezTo>
                    <a:cubicBezTo>
                      <a:pt x="149" y="566"/>
                      <a:pt x="70" y="550"/>
                      <a:pt x="136" y="570"/>
                    </a:cubicBezTo>
                    <a:cubicBezTo>
                      <a:pt x="143" y="565"/>
                      <a:pt x="150" y="559"/>
                      <a:pt x="158" y="555"/>
                    </a:cubicBezTo>
                    <a:cubicBezTo>
                      <a:pt x="165" y="551"/>
                      <a:pt x="176" y="554"/>
                      <a:pt x="181" y="548"/>
                    </a:cubicBezTo>
                    <a:cubicBezTo>
                      <a:pt x="198" y="527"/>
                      <a:pt x="175" y="511"/>
                      <a:pt x="203" y="495"/>
                    </a:cubicBezTo>
                    <a:cubicBezTo>
                      <a:pt x="214" y="489"/>
                      <a:pt x="228" y="490"/>
                      <a:pt x="241" y="488"/>
                    </a:cubicBezTo>
                    <a:cubicBezTo>
                      <a:pt x="250" y="460"/>
                      <a:pt x="266" y="440"/>
                      <a:pt x="278" y="413"/>
                    </a:cubicBezTo>
                    <a:cubicBezTo>
                      <a:pt x="281" y="406"/>
                      <a:pt x="280" y="396"/>
                      <a:pt x="286" y="390"/>
                    </a:cubicBezTo>
                    <a:cubicBezTo>
                      <a:pt x="291" y="385"/>
                      <a:pt x="301" y="385"/>
                      <a:pt x="308" y="383"/>
                    </a:cubicBezTo>
                    <a:cubicBezTo>
                      <a:pt x="313" y="367"/>
                      <a:pt x="325" y="338"/>
                      <a:pt x="323" y="323"/>
                    </a:cubicBezTo>
                    <a:cubicBezTo>
                      <a:pt x="322" y="314"/>
                      <a:pt x="298" y="262"/>
                      <a:pt x="293" y="248"/>
                    </a:cubicBezTo>
                    <a:cubicBezTo>
                      <a:pt x="296" y="235"/>
                      <a:pt x="294" y="221"/>
                      <a:pt x="301" y="210"/>
                    </a:cubicBezTo>
                    <a:cubicBezTo>
                      <a:pt x="305" y="204"/>
                      <a:pt x="316" y="206"/>
                      <a:pt x="323" y="203"/>
                    </a:cubicBezTo>
                    <a:cubicBezTo>
                      <a:pt x="346" y="192"/>
                      <a:pt x="370" y="179"/>
                      <a:pt x="391" y="165"/>
                    </a:cubicBezTo>
                    <a:cubicBezTo>
                      <a:pt x="381" y="126"/>
                      <a:pt x="380" y="89"/>
                      <a:pt x="421" y="75"/>
                    </a:cubicBezTo>
                    <a:cubicBezTo>
                      <a:pt x="430" y="46"/>
                      <a:pt x="423" y="28"/>
                      <a:pt x="413" y="0"/>
                    </a:cubicBezTo>
                    <a:cubicBezTo>
                      <a:pt x="367" y="17"/>
                      <a:pt x="398" y="25"/>
                      <a:pt x="376" y="53"/>
                    </a:cubicBezTo>
                    <a:cubicBezTo>
                      <a:pt x="370" y="60"/>
                      <a:pt x="361" y="63"/>
                      <a:pt x="353" y="68"/>
                    </a:cubicBezTo>
                    <a:cubicBezTo>
                      <a:pt x="334" y="96"/>
                      <a:pt x="338" y="81"/>
                      <a:pt x="338" y="113"/>
                    </a:cubicBezTo>
                  </a:path>
                </a:pathLst>
              </a:custGeom>
              <a:pattFill prst="dashDnDiag">
                <a:fgClr>
                  <a:srgbClr val="008000"/>
                </a:fgClr>
                <a:bgClr>
                  <a:srgbClr val="00FF00"/>
                </a:bgClr>
              </a:patt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grpSp>
            <p:nvGrpSpPr>
              <p:cNvPr id="49" name="Group 27">
                <a:extLst>
                  <a:ext uri="{FF2B5EF4-FFF2-40B4-BE49-F238E27FC236}">
                    <a16:creationId xmlns:a16="http://schemas.microsoft.com/office/drawing/2014/main" id="{DD43AE14-EB2E-4E3B-987C-D5D6828C58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7448" y="2387"/>
                <a:ext cx="659" cy="651"/>
                <a:chOff x="8175" y="2934"/>
                <a:chExt cx="1064" cy="854"/>
              </a:xfrm>
            </p:grpSpPr>
            <p:sp>
              <p:nvSpPr>
                <p:cNvPr id="50" name="Freeform 28" descr="Treillis en pointillés">
                  <a:extLst>
                    <a:ext uri="{FF2B5EF4-FFF2-40B4-BE49-F238E27FC236}">
                      <a16:creationId xmlns:a16="http://schemas.microsoft.com/office/drawing/2014/main" id="{6920C472-470D-4645-9301-EAF2120B2A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75" y="2934"/>
                  <a:ext cx="806" cy="638"/>
                </a:xfrm>
                <a:custGeom>
                  <a:avLst/>
                  <a:gdLst>
                    <a:gd name="T0" fmla="*/ 3 w 1038"/>
                    <a:gd name="T1" fmla="*/ 0 h 822"/>
                    <a:gd name="T2" fmla="*/ 48 w 1038"/>
                    <a:gd name="T3" fmla="*/ 132 h 822"/>
                    <a:gd name="T4" fmla="*/ 198 w 1038"/>
                    <a:gd name="T5" fmla="*/ 357 h 822"/>
                    <a:gd name="T6" fmla="*/ 465 w 1038"/>
                    <a:gd name="T7" fmla="*/ 624 h 822"/>
                    <a:gd name="T8" fmla="*/ 876 w 1038"/>
                    <a:gd name="T9" fmla="*/ 765 h 822"/>
                    <a:gd name="T10" fmla="*/ 1032 w 1038"/>
                    <a:gd name="T11" fmla="*/ 819 h 822"/>
                    <a:gd name="T12" fmla="*/ 840 w 1038"/>
                    <a:gd name="T13" fmla="*/ 783 h 822"/>
                    <a:gd name="T14" fmla="*/ 576 w 1038"/>
                    <a:gd name="T15" fmla="*/ 705 h 822"/>
                    <a:gd name="T16" fmla="*/ 381 w 1038"/>
                    <a:gd name="T17" fmla="*/ 621 h 822"/>
                    <a:gd name="T18" fmla="*/ 195 w 1038"/>
                    <a:gd name="T19" fmla="*/ 417 h 822"/>
                    <a:gd name="T20" fmla="*/ 54 w 1038"/>
                    <a:gd name="T21" fmla="*/ 225 h 822"/>
                    <a:gd name="T22" fmla="*/ 0 w 1038"/>
                    <a:gd name="T23" fmla="*/ 129 h 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38" h="822">
                      <a:moveTo>
                        <a:pt x="3" y="0"/>
                      </a:moveTo>
                      <a:cubicBezTo>
                        <a:pt x="9" y="36"/>
                        <a:pt x="16" y="73"/>
                        <a:pt x="48" y="132"/>
                      </a:cubicBezTo>
                      <a:cubicBezTo>
                        <a:pt x="80" y="191"/>
                        <a:pt x="128" y="275"/>
                        <a:pt x="198" y="357"/>
                      </a:cubicBezTo>
                      <a:cubicBezTo>
                        <a:pt x="268" y="439"/>
                        <a:pt x="352" y="556"/>
                        <a:pt x="465" y="624"/>
                      </a:cubicBezTo>
                      <a:cubicBezTo>
                        <a:pt x="578" y="692"/>
                        <a:pt x="782" y="733"/>
                        <a:pt x="876" y="765"/>
                      </a:cubicBezTo>
                      <a:cubicBezTo>
                        <a:pt x="970" y="797"/>
                        <a:pt x="1038" y="816"/>
                        <a:pt x="1032" y="819"/>
                      </a:cubicBezTo>
                      <a:cubicBezTo>
                        <a:pt x="1026" y="822"/>
                        <a:pt x="916" y="802"/>
                        <a:pt x="840" y="783"/>
                      </a:cubicBezTo>
                      <a:cubicBezTo>
                        <a:pt x="764" y="764"/>
                        <a:pt x="652" y="732"/>
                        <a:pt x="576" y="705"/>
                      </a:cubicBezTo>
                      <a:cubicBezTo>
                        <a:pt x="500" y="678"/>
                        <a:pt x="444" y="669"/>
                        <a:pt x="381" y="621"/>
                      </a:cubicBezTo>
                      <a:cubicBezTo>
                        <a:pt x="318" y="573"/>
                        <a:pt x="249" y="483"/>
                        <a:pt x="195" y="417"/>
                      </a:cubicBezTo>
                      <a:cubicBezTo>
                        <a:pt x="141" y="351"/>
                        <a:pt x="86" y="273"/>
                        <a:pt x="54" y="225"/>
                      </a:cubicBezTo>
                      <a:cubicBezTo>
                        <a:pt x="22" y="177"/>
                        <a:pt x="11" y="153"/>
                        <a:pt x="0" y="129"/>
                      </a:cubicBezTo>
                    </a:path>
                  </a:pathLst>
                </a:custGeom>
                <a:pattFill prst="dotDmnd">
                  <a:fgClr>
                    <a:srgbClr val="000000"/>
                  </a:fgClr>
                  <a:bgClr>
                    <a:srgbClr val="FFFFFF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1" name="Freeform 29" descr="Diagonales en pointillés vers le bas">
                  <a:extLst>
                    <a:ext uri="{FF2B5EF4-FFF2-40B4-BE49-F238E27FC236}">
                      <a16:creationId xmlns:a16="http://schemas.microsoft.com/office/drawing/2014/main" id="{C84478E7-3DE6-4DC7-92E7-6D5472BE48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648892">
                  <a:off x="8283" y="3005"/>
                  <a:ext cx="956" cy="783"/>
                </a:xfrm>
                <a:custGeom>
                  <a:avLst/>
                  <a:gdLst>
                    <a:gd name="T0" fmla="*/ 104 w 1128"/>
                    <a:gd name="T1" fmla="*/ 346 h 851"/>
                    <a:gd name="T2" fmla="*/ 122 w 1128"/>
                    <a:gd name="T3" fmla="*/ 409 h 851"/>
                    <a:gd name="T4" fmla="*/ 173 w 1128"/>
                    <a:gd name="T5" fmla="*/ 421 h 851"/>
                    <a:gd name="T6" fmla="*/ 137 w 1128"/>
                    <a:gd name="T7" fmla="*/ 439 h 851"/>
                    <a:gd name="T8" fmla="*/ 221 w 1128"/>
                    <a:gd name="T9" fmla="*/ 547 h 851"/>
                    <a:gd name="T10" fmla="*/ 326 w 1128"/>
                    <a:gd name="T11" fmla="*/ 631 h 851"/>
                    <a:gd name="T12" fmla="*/ 341 w 1128"/>
                    <a:gd name="T13" fmla="*/ 643 h 851"/>
                    <a:gd name="T14" fmla="*/ 449 w 1128"/>
                    <a:gd name="T15" fmla="*/ 664 h 851"/>
                    <a:gd name="T16" fmla="*/ 491 w 1128"/>
                    <a:gd name="T17" fmla="*/ 709 h 851"/>
                    <a:gd name="T18" fmla="*/ 521 w 1128"/>
                    <a:gd name="T19" fmla="*/ 700 h 851"/>
                    <a:gd name="T20" fmla="*/ 515 w 1128"/>
                    <a:gd name="T21" fmla="*/ 676 h 851"/>
                    <a:gd name="T22" fmla="*/ 569 w 1128"/>
                    <a:gd name="T23" fmla="*/ 700 h 851"/>
                    <a:gd name="T24" fmla="*/ 641 w 1128"/>
                    <a:gd name="T25" fmla="*/ 763 h 851"/>
                    <a:gd name="T26" fmla="*/ 677 w 1128"/>
                    <a:gd name="T27" fmla="*/ 781 h 851"/>
                    <a:gd name="T28" fmla="*/ 779 w 1128"/>
                    <a:gd name="T29" fmla="*/ 796 h 851"/>
                    <a:gd name="T30" fmla="*/ 779 w 1128"/>
                    <a:gd name="T31" fmla="*/ 781 h 851"/>
                    <a:gd name="T32" fmla="*/ 848 w 1128"/>
                    <a:gd name="T33" fmla="*/ 802 h 851"/>
                    <a:gd name="T34" fmla="*/ 905 w 1128"/>
                    <a:gd name="T35" fmla="*/ 787 h 851"/>
                    <a:gd name="T36" fmla="*/ 944 w 1128"/>
                    <a:gd name="T37" fmla="*/ 832 h 851"/>
                    <a:gd name="T38" fmla="*/ 986 w 1128"/>
                    <a:gd name="T39" fmla="*/ 847 h 851"/>
                    <a:gd name="T40" fmla="*/ 1019 w 1128"/>
                    <a:gd name="T41" fmla="*/ 820 h 851"/>
                    <a:gd name="T42" fmla="*/ 1067 w 1128"/>
                    <a:gd name="T43" fmla="*/ 808 h 851"/>
                    <a:gd name="T44" fmla="*/ 1091 w 1128"/>
                    <a:gd name="T45" fmla="*/ 799 h 851"/>
                    <a:gd name="T46" fmla="*/ 1109 w 1128"/>
                    <a:gd name="T47" fmla="*/ 808 h 851"/>
                    <a:gd name="T48" fmla="*/ 1109 w 1128"/>
                    <a:gd name="T49" fmla="*/ 784 h 851"/>
                    <a:gd name="T50" fmla="*/ 1115 w 1128"/>
                    <a:gd name="T51" fmla="*/ 745 h 851"/>
                    <a:gd name="T52" fmla="*/ 1046 w 1128"/>
                    <a:gd name="T53" fmla="*/ 742 h 851"/>
                    <a:gd name="T54" fmla="*/ 1097 w 1128"/>
                    <a:gd name="T55" fmla="*/ 655 h 851"/>
                    <a:gd name="T56" fmla="*/ 1049 w 1128"/>
                    <a:gd name="T57" fmla="*/ 589 h 851"/>
                    <a:gd name="T58" fmla="*/ 944 w 1128"/>
                    <a:gd name="T59" fmla="*/ 664 h 851"/>
                    <a:gd name="T60" fmla="*/ 878 w 1128"/>
                    <a:gd name="T61" fmla="*/ 646 h 851"/>
                    <a:gd name="T62" fmla="*/ 863 w 1128"/>
                    <a:gd name="T63" fmla="*/ 607 h 851"/>
                    <a:gd name="T64" fmla="*/ 911 w 1128"/>
                    <a:gd name="T65" fmla="*/ 559 h 851"/>
                    <a:gd name="T66" fmla="*/ 812 w 1128"/>
                    <a:gd name="T67" fmla="*/ 556 h 851"/>
                    <a:gd name="T68" fmla="*/ 719 w 1128"/>
                    <a:gd name="T69" fmla="*/ 535 h 851"/>
                    <a:gd name="T70" fmla="*/ 692 w 1128"/>
                    <a:gd name="T71" fmla="*/ 493 h 851"/>
                    <a:gd name="T72" fmla="*/ 632 w 1128"/>
                    <a:gd name="T73" fmla="*/ 499 h 851"/>
                    <a:gd name="T74" fmla="*/ 593 w 1128"/>
                    <a:gd name="T75" fmla="*/ 478 h 851"/>
                    <a:gd name="T76" fmla="*/ 638 w 1128"/>
                    <a:gd name="T77" fmla="*/ 457 h 851"/>
                    <a:gd name="T78" fmla="*/ 536 w 1128"/>
                    <a:gd name="T79" fmla="*/ 442 h 851"/>
                    <a:gd name="T80" fmla="*/ 551 w 1128"/>
                    <a:gd name="T81" fmla="*/ 373 h 851"/>
                    <a:gd name="T82" fmla="*/ 458 w 1128"/>
                    <a:gd name="T83" fmla="*/ 343 h 851"/>
                    <a:gd name="T84" fmla="*/ 557 w 1128"/>
                    <a:gd name="T85" fmla="*/ 310 h 851"/>
                    <a:gd name="T86" fmla="*/ 422 w 1128"/>
                    <a:gd name="T87" fmla="*/ 241 h 851"/>
                    <a:gd name="T88" fmla="*/ 446 w 1128"/>
                    <a:gd name="T89" fmla="*/ 307 h 851"/>
                    <a:gd name="T90" fmla="*/ 437 w 1128"/>
                    <a:gd name="T91" fmla="*/ 355 h 851"/>
                    <a:gd name="T92" fmla="*/ 395 w 1128"/>
                    <a:gd name="T93" fmla="*/ 364 h 851"/>
                    <a:gd name="T94" fmla="*/ 341 w 1128"/>
                    <a:gd name="T95" fmla="*/ 316 h 851"/>
                    <a:gd name="T96" fmla="*/ 326 w 1128"/>
                    <a:gd name="T97" fmla="*/ 277 h 851"/>
                    <a:gd name="T98" fmla="*/ 407 w 1128"/>
                    <a:gd name="T99" fmla="*/ 238 h 851"/>
                    <a:gd name="T100" fmla="*/ 374 w 1128"/>
                    <a:gd name="T101" fmla="*/ 202 h 851"/>
                    <a:gd name="T102" fmla="*/ 338 w 1128"/>
                    <a:gd name="T103" fmla="*/ 178 h 851"/>
                    <a:gd name="T104" fmla="*/ 296 w 1128"/>
                    <a:gd name="T105" fmla="*/ 244 h 851"/>
                    <a:gd name="T106" fmla="*/ 239 w 1128"/>
                    <a:gd name="T107" fmla="*/ 223 h 851"/>
                    <a:gd name="T108" fmla="*/ 236 w 1128"/>
                    <a:gd name="T109" fmla="*/ 202 h 851"/>
                    <a:gd name="T110" fmla="*/ 215 w 1128"/>
                    <a:gd name="T111" fmla="*/ 145 h 851"/>
                    <a:gd name="T112" fmla="*/ 233 w 1128"/>
                    <a:gd name="T113" fmla="*/ 118 h 851"/>
                    <a:gd name="T114" fmla="*/ 104 w 1128"/>
                    <a:gd name="T115" fmla="*/ 31 h 851"/>
                    <a:gd name="T116" fmla="*/ 8 w 1128"/>
                    <a:gd name="T117" fmla="*/ 16 h 851"/>
                    <a:gd name="T118" fmla="*/ 23 w 1128"/>
                    <a:gd name="T119" fmla="*/ 118 h 851"/>
                    <a:gd name="T120" fmla="*/ 47 w 1128"/>
                    <a:gd name="T121" fmla="*/ 241 h 851"/>
                    <a:gd name="T122" fmla="*/ 122 w 1128"/>
                    <a:gd name="T123" fmla="*/ 319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128" h="851">
                      <a:moveTo>
                        <a:pt x="122" y="319"/>
                      </a:moveTo>
                      <a:cubicBezTo>
                        <a:pt x="118" y="331"/>
                        <a:pt x="109" y="335"/>
                        <a:pt x="104" y="346"/>
                      </a:cubicBezTo>
                      <a:cubicBezTo>
                        <a:pt x="101" y="352"/>
                        <a:pt x="98" y="364"/>
                        <a:pt x="98" y="364"/>
                      </a:cubicBezTo>
                      <a:cubicBezTo>
                        <a:pt x="105" y="398"/>
                        <a:pt x="100" y="391"/>
                        <a:pt x="122" y="409"/>
                      </a:cubicBezTo>
                      <a:cubicBezTo>
                        <a:pt x="130" y="416"/>
                        <a:pt x="149" y="424"/>
                        <a:pt x="149" y="424"/>
                      </a:cubicBezTo>
                      <a:cubicBezTo>
                        <a:pt x="157" y="423"/>
                        <a:pt x="165" y="421"/>
                        <a:pt x="173" y="421"/>
                      </a:cubicBezTo>
                      <a:cubicBezTo>
                        <a:pt x="178" y="421"/>
                        <a:pt x="163" y="422"/>
                        <a:pt x="158" y="424"/>
                      </a:cubicBezTo>
                      <a:cubicBezTo>
                        <a:pt x="150" y="427"/>
                        <a:pt x="144" y="434"/>
                        <a:pt x="137" y="439"/>
                      </a:cubicBezTo>
                      <a:cubicBezTo>
                        <a:pt x="106" y="485"/>
                        <a:pt x="190" y="491"/>
                        <a:pt x="212" y="493"/>
                      </a:cubicBezTo>
                      <a:cubicBezTo>
                        <a:pt x="209" y="516"/>
                        <a:pt x="207" y="528"/>
                        <a:pt x="221" y="547"/>
                      </a:cubicBezTo>
                      <a:cubicBezTo>
                        <a:pt x="226" y="563"/>
                        <a:pt x="239" y="581"/>
                        <a:pt x="248" y="595"/>
                      </a:cubicBezTo>
                      <a:cubicBezTo>
                        <a:pt x="256" y="659"/>
                        <a:pt x="289" y="594"/>
                        <a:pt x="326" y="631"/>
                      </a:cubicBezTo>
                      <a:cubicBezTo>
                        <a:pt x="327" y="634"/>
                        <a:pt x="327" y="638"/>
                        <a:pt x="329" y="640"/>
                      </a:cubicBezTo>
                      <a:cubicBezTo>
                        <a:pt x="332" y="643"/>
                        <a:pt x="337" y="641"/>
                        <a:pt x="341" y="643"/>
                      </a:cubicBezTo>
                      <a:cubicBezTo>
                        <a:pt x="353" y="650"/>
                        <a:pt x="352" y="660"/>
                        <a:pt x="365" y="664"/>
                      </a:cubicBezTo>
                      <a:cubicBezTo>
                        <a:pt x="394" y="654"/>
                        <a:pt x="397" y="652"/>
                        <a:pt x="449" y="664"/>
                      </a:cubicBezTo>
                      <a:cubicBezTo>
                        <a:pt x="462" y="667"/>
                        <a:pt x="465" y="682"/>
                        <a:pt x="473" y="691"/>
                      </a:cubicBezTo>
                      <a:cubicBezTo>
                        <a:pt x="479" y="697"/>
                        <a:pt x="491" y="709"/>
                        <a:pt x="491" y="709"/>
                      </a:cubicBezTo>
                      <a:cubicBezTo>
                        <a:pt x="495" y="722"/>
                        <a:pt x="500" y="722"/>
                        <a:pt x="512" y="718"/>
                      </a:cubicBezTo>
                      <a:cubicBezTo>
                        <a:pt x="515" y="713"/>
                        <a:pt x="521" y="706"/>
                        <a:pt x="521" y="700"/>
                      </a:cubicBezTo>
                      <a:cubicBezTo>
                        <a:pt x="521" y="695"/>
                        <a:pt x="519" y="690"/>
                        <a:pt x="518" y="685"/>
                      </a:cubicBezTo>
                      <a:cubicBezTo>
                        <a:pt x="517" y="682"/>
                        <a:pt x="512" y="677"/>
                        <a:pt x="515" y="676"/>
                      </a:cubicBezTo>
                      <a:cubicBezTo>
                        <a:pt x="522" y="674"/>
                        <a:pt x="529" y="683"/>
                        <a:pt x="536" y="685"/>
                      </a:cubicBezTo>
                      <a:cubicBezTo>
                        <a:pt x="545" y="694"/>
                        <a:pt x="569" y="700"/>
                        <a:pt x="569" y="700"/>
                      </a:cubicBezTo>
                      <a:cubicBezTo>
                        <a:pt x="579" y="697"/>
                        <a:pt x="586" y="691"/>
                        <a:pt x="596" y="688"/>
                      </a:cubicBezTo>
                      <a:cubicBezTo>
                        <a:pt x="624" y="697"/>
                        <a:pt x="617" y="747"/>
                        <a:pt x="641" y="763"/>
                      </a:cubicBezTo>
                      <a:cubicBezTo>
                        <a:pt x="647" y="767"/>
                        <a:pt x="652" y="773"/>
                        <a:pt x="659" y="775"/>
                      </a:cubicBezTo>
                      <a:cubicBezTo>
                        <a:pt x="665" y="777"/>
                        <a:pt x="677" y="781"/>
                        <a:pt x="677" y="781"/>
                      </a:cubicBezTo>
                      <a:cubicBezTo>
                        <a:pt x="694" y="798"/>
                        <a:pt x="703" y="794"/>
                        <a:pt x="731" y="796"/>
                      </a:cubicBezTo>
                      <a:cubicBezTo>
                        <a:pt x="748" y="802"/>
                        <a:pt x="755" y="805"/>
                        <a:pt x="779" y="796"/>
                      </a:cubicBezTo>
                      <a:cubicBezTo>
                        <a:pt x="802" y="787"/>
                        <a:pt x="725" y="783"/>
                        <a:pt x="752" y="778"/>
                      </a:cubicBezTo>
                      <a:cubicBezTo>
                        <a:pt x="761" y="777"/>
                        <a:pt x="770" y="780"/>
                        <a:pt x="779" y="781"/>
                      </a:cubicBezTo>
                      <a:cubicBezTo>
                        <a:pt x="783" y="797"/>
                        <a:pt x="799" y="804"/>
                        <a:pt x="815" y="808"/>
                      </a:cubicBezTo>
                      <a:cubicBezTo>
                        <a:pt x="828" y="817"/>
                        <a:pt x="842" y="819"/>
                        <a:pt x="848" y="802"/>
                      </a:cubicBezTo>
                      <a:cubicBezTo>
                        <a:pt x="871" y="807"/>
                        <a:pt x="890" y="816"/>
                        <a:pt x="911" y="823"/>
                      </a:cubicBezTo>
                      <a:cubicBezTo>
                        <a:pt x="920" y="809"/>
                        <a:pt x="919" y="797"/>
                        <a:pt x="905" y="787"/>
                      </a:cubicBezTo>
                      <a:cubicBezTo>
                        <a:pt x="900" y="801"/>
                        <a:pt x="904" y="804"/>
                        <a:pt x="914" y="814"/>
                      </a:cubicBezTo>
                      <a:cubicBezTo>
                        <a:pt x="919" y="829"/>
                        <a:pt x="929" y="829"/>
                        <a:pt x="944" y="832"/>
                      </a:cubicBezTo>
                      <a:cubicBezTo>
                        <a:pt x="953" y="838"/>
                        <a:pt x="951" y="838"/>
                        <a:pt x="962" y="841"/>
                      </a:cubicBezTo>
                      <a:cubicBezTo>
                        <a:pt x="970" y="843"/>
                        <a:pt x="986" y="847"/>
                        <a:pt x="986" y="847"/>
                      </a:cubicBezTo>
                      <a:cubicBezTo>
                        <a:pt x="1016" y="845"/>
                        <a:pt x="1052" y="851"/>
                        <a:pt x="1049" y="835"/>
                      </a:cubicBezTo>
                      <a:cubicBezTo>
                        <a:pt x="1048" y="831"/>
                        <a:pt x="1022" y="821"/>
                        <a:pt x="1019" y="820"/>
                      </a:cubicBezTo>
                      <a:cubicBezTo>
                        <a:pt x="1013" y="818"/>
                        <a:pt x="1001" y="814"/>
                        <a:pt x="1001" y="814"/>
                      </a:cubicBezTo>
                      <a:cubicBezTo>
                        <a:pt x="1041" y="804"/>
                        <a:pt x="962" y="823"/>
                        <a:pt x="1067" y="808"/>
                      </a:cubicBezTo>
                      <a:cubicBezTo>
                        <a:pt x="1071" y="807"/>
                        <a:pt x="1073" y="803"/>
                        <a:pt x="1076" y="802"/>
                      </a:cubicBezTo>
                      <a:cubicBezTo>
                        <a:pt x="1081" y="800"/>
                        <a:pt x="1096" y="799"/>
                        <a:pt x="1091" y="799"/>
                      </a:cubicBezTo>
                      <a:cubicBezTo>
                        <a:pt x="1081" y="799"/>
                        <a:pt x="1071" y="801"/>
                        <a:pt x="1061" y="802"/>
                      </a:cubicBezTo>
                      <a:cubicBezTo>
                        <a:pt x="1021" y="815"/>
                        <a:pt x="988" y="817"/>
                        <a:pt x="1109" y="808"/>
                      </a:cubicBezTo>
                      <a:cubicBezTo>
                        <a:pt x="1099" y="805"/>
                        <a:pt x="1086" y="809"/>
                        <a:pt x="1079" y="802"/>
                      </a:cubicBezTo>
                      <a:cubicBezTo>
                        <a:pt x="1075" y="798"/>
                        <a:pt x="1108" y="784"/>
                        <a:pt x="1109" y="784"/>
                      </a:cubicBezTo>
                      <a:cubicBezTo>
                        <a:pt x="1113" y="766"/>
                        <a:pt x="1121" y="759"/>
                        <a:pt x="1127" y="742"/>
                      </a:cubicBezTo>
                      <a:cubicBezTo>
                        <a:pt x="1128" y="738"/>
                        <a:pt x="1119" y="744"/>
                        <a:pt x="1115" y="745"/>
                      </a:cubicBezTo>
                      <a:cubicBezTo>
                        <a:pt x="1104" y="748"/>
                        <a:pt x="1096" y="754"/>
                        <a:pt x="1085" y="757"/>
                      </a:cubicBezTo>
                      <a:cubicBezTo>
                        <a:pt x="1071" y="753"/>
                        <a:pt x="1060" y="747"/>
                        <a:pt x="1046" y="742"/>
                      </a:cubicBezTo>
                      <a:cubicBezTo>
                        <a:pt x="1050" y="716"/>
                        <a:pt x="1065" y="688"/>
                        <a:pt x="1088" y="673"/>
                      </a:cubicBezTo>
                      <a:cubicBezTo>
                        <a:pt x="1090" y="667"/>
                        <a:pt x="1096" y="662"/>
                        <a:pt x="1097" y="655"/>
                      </a:cubicBezTo>
                      <a:cubicBezTo>
                        <a:pt x="1099" y="635"/>
                        <a:pt x="1086" y="616"/>
                        <a:pt x="1076" y="601"/>
                      </a:cubicBezTo>
                      <a:cubicBezTo>
                        <a:pt x="1071" y="593"/>
                        <a:pt x="1057" y="594"/>
                        <a:pt x="1049" y="589"/>
                      </a:cubicBezTo>
                      <a:cubicBezTo>
                        <a:pt x="1008" y="593"/>
                        <a:pt x="1004" y="602"/>
                        <a:pt x="974" y="625"/>
                      </a:cubicBezTo>
                      <a:cubicBezTo>
                        <a:pt x="969" y="641"/>
                        <a:pt x="961" y="658"/>
                        <a:pt x="944" y="664"/>
                      </a:cubicBezTo>
                      <a:cubicBezTo>
                        <a:pt x="928" y="662"/>
                        <a:pt x="911" y="664"/>
                        <a:pt x="896" y="658"/>
                      </a:cubicBezTo>
                      <a:cubicBezTo>
                        <a:pt x="889" y="655"/>
                        <a:pt x="885" y="648"/>
                        <a:pt x="878" y="646"/>
                      </a:cubicBezTo>
                      <a:cubicBezTo>
                        <a:pt x="875" y="645"/>
                        <a:pt x="872" y="644"/>
                        <a:pt x="869" y="643"/>
                      </a:cubicBezTo>
                      <a:cubicBezTo>
                        <a:pt x="863" y="634"/>
                        <a:pt x="853" y="619"/>
                        <a:pt x="863" y="607"/>
                      </a:cubicBezTo>
                      <a:cubicBezTo>
                        <a:pt x="868" y="601"/>
                        <a:pt x="889" y="598"/>
                        <a:pt x="899" y="586"/>
                      </a:cubicBezTo>
                      <a:cubicBezTo>
                        <a:pt x="905" y="578"/>
                        <a:pt x="911" y="559"/>
                        <a:pt x="911" y="559"/>
                      </a:cubicBezTo>
                      <a:cubicBezTo>
                        <a:pt x="907" y="535"/>
                        <a:pt x="903" y="539"/>
                        <a:pt x="881" y="535"/>
                      </a:cubicBezTo>
                      <a:cubicBezTo>
                        <a:pt x="850" y="538"/>
                        <a:pt x="837" y="543"/>
                        <a:pt x="812" y="556"/>
                      </a:cubicBezTo>
                      <a:cubicBezTo>
                        <a:pt x="803" y="582"/>
                        <a:pt x="777" y="568"/>
                        <a:pt x="755" y="565"/>
                      </a:cubicBezTo>
                      <a:cubicBezTo>
                        <a:pt x="742" y="556"/>
                        <a:pt x="730" y="546"/>
                        <a:pt x="719" y="535"/>
                      </a:cubicBezTo>
                      <a:cubicBezTo>
                        <a:pt x="712" y="514"/>
                        <a:pt x="711" y="523"/>
                        <a:pt x="716" y="508"/>
                      </a:cubicBezTo>
                      <a:cubicBezTo>
                        <a:pt x="711" y="488"/>
                        <a:pt x="718" y="499"/>
                        <a:pt x="692" y="493"/>
                      </a:cubicBezTo>
                      <a:cubicBezTo>
                        <a:pt x="686" y="492"/>
                        <a:pt x="674" y="487"/>
                        <a:pt x="674" y="487"/>
                      </a:cubicBezTo>
                      <a:cubicBezTo>
                        <a:pt x="656" y="490"/>
                        <a:pt x="648" y="494"/>
                        <a:pt x="632" y="499"/>
                      </a:cubicBezTo>
                      <a:cubicBezTo>
                        <a:pt x="626" y="501"/>
                        <a:pt x="614" y="505"/>
                        <a:pt x="614" y="505"/>
                      </a:cubicBezTo>
                      <a:cubicBezTo>
                        <a:pt x="596" y="502"/>
                        <a:pt x="582" y="501"/>
                        <a:pt x="593" y="478"/>
                      </a:cubicBezTo>
                      <a:cubicBezTo>
                        <a:pt x="598" y="467"/>
                        <a:pt x="610" y="466"/>
                        <a:pt x="620" y="463"/>
                      </a:cubicBezTo>
                      <a:cubicBezTo>
                        <a:pt x="626" y="461"/>
                        <a:pt x="638" y="457"/>
                        <a:pt x="638" y="457"/>
                      </a:cubicBezTo>
                      <a:cubicBezTo>
                        <a:pt x="625" y="418"/>
                        <a:pt x="641" y="457"/>
                        <a:pt x="542" y="451"/>
                      </a:cubicBezTo>
                      <a:cubicBezTo>
                        <a:pt x="538" y="451"/>
                        <a:pt x="539" y="444"/>
                        <a:pt x="536" y="442"/>
                      </a:cubicBezTo>
                      <a:cubicBezTo>
                        <a:pt x="531" y="437"/>
                        <a:pt x="518" y="430"/>
                        <a:pt x="518" y="430"/>
                      </a:cubicBezTo>
                      <a:cubicBezTo>
                        <a:pt x="508" y="399"/>
                        <a:pt x="530" y="387"/>
                        <a:pt x="551" y="373"/>
                      </a:cubicBezTo>
                      <a:cubicBezTo>
                        <a:pt x="559" y="349"/>
                        <a:pt x="509" y="363"/>
                        <a:pt x="500" y="364"/>
                      </a:cubicBezTo>
                      <a:cubicBezTo>
                        <a:pt x="476" y="372"/>
                        <a:pt x="468" y="363"/>
                        <a:pt x="458" y="343"/>
                      </a:cubicBezTo>
                      <a:cubicBezTo>
                        <a:pt x="484" y="326"/>
                        <a:pt x="497" y="328"/>
                        <a:pt x="530" y="325"/>
                      </a:cubicBezTo>
                      <a:cubicBezTo>
                        <a:pt x="544" y="322"/>
                        <a:pt x="552" y="324"/>
                        <a:pt x="557" y="310"/>
                      </a:cubicBezTo>
                      <a:cubicBezTo>
                        <a:pt x="552" y="284"/>
                        <a:pt x="543" y="265"/>
                        <a:pt x="521" y="250"/>
                      </a:cubicBezTo>
                      <a:cubicBezTo>
                        <a:pt x="501" y="220"/>
                        <a:pt x="453" y="240"/>
                        <a:pt x="422" y="241"/>
                      </a:cubicBezTo>
                      <a:cubicBezTo>
                        <a:pt x="416" y="243"/>
                        <a:pt x="408" y="244"/>
                        <a:pt x="407" y="253"/>
                      </a:cubicBezTo>
                      <a:cubicBezTo>
                        <a:pt x="404" y="283"/>
                        <a:pt x="429" y="290"/>
                        <a:pt x="446" y="307"/>
                      </a:cubicBezTo>
                      <a:cubicBezTo>
                        <a:pt x="449" y="318"/>
                        <a:pt x="454" y="326"/>
                        <a:pt x="458" y="337"/>
                      </a:cubicBezTo>
                      <a:cubicBezTo>
                        <a:pt x="453" y="355"/>
                        <a:pt x="459" y="348"/>
                        <a:pt x="437" y="355"/>
                      </a:cubicBezTo>
                      <a:cubicBezTo>
                        <a:pt x="434" y="356"/>
                        <a:pt x="428" y="358"/>
                        <a:pt x="428" y="358"/>
                      </a:cubicBezTo>
                      <a:cubicBezTo>
                        <a:pt x="411" y="355"/>
                        <a:pt x="409" y="355"/>
                        <a:pt x="395" y="364"/>
                      </a:cubicBezTo>
                      <a:cubicBezTo>
                        <a:pt x="362" y="357"/>
                        <a:pt x="380" y="349"/>
                        <a:pt x="368" y="328"/>
                      </a:cubicBezTo>
                      <a:cubicBezTo>
                        <a:pt x="365" y="322"/>
                        <a:pt x="343" y="317"/>
                        <a:pt x="341" y="316"/>
                      </a:cubicBezTo>
                      <a:cubicBezTo>
                        <a:pt x="338" y="315"/>
                        <a:pt x="332" y="313"/>
                        <a:pt x="332" y="313"/>
                      </a:cubicBezTo>
                      <a:cubicBezTo>
                        <a:pt x="319" y="300"/>
                        <a:pt x="317" y="303"/>
                        <a:pt x="326" y="277"/>
                      </a:cubicBezTo>
                      <a:cubicBezTo>
                        <a:pt x="332" y="259"/>
                        <a:pt x="378" y="258"/>
                        <a:pt x="392" y="256"/>
                      </a:cubicBezTo>
                      <a:cubicBezTo>
                        <a:pt x="398" y="250"/>
                        <a:pt x="404" y="246"/>
                        <a:pt x="407" y="238"/>
                      </a:cubicBezTo>
                      <a:cubicBezTo>
                        <a:pt x="410" y="232"/>
                        <a:pt x="413" y="220"/>
                        <a:pt x="413" y="220"/>
                      </a:cubicBezTo>
                      <a:cubicBezTo>
                        <a:pt x="400" y="211"/>
                        <a:pt x="389" y="207"/>
                        <a:pt x="374" y="202"/>
                      </a:cubicBezTo>
                      <a:cubicBezTo>
                        <a:pt x="371" y="201"/>
                        <a:pt x="365" y="199"/>
                        <a:pt x="365" y="199"/>
                      </a:cubicBezTo>
                      <a:cubicBezTo>
                        <a:pt x="357" y="191"/>
                        <a:pt x="338" y="178"/>
                        <a:pt x="338" y="178"/>
                      </a:cubicBezTo>
                      <a:cubicBezTo>
                        <a:pt x="331" y="179"/>
                        <a:pt x="323" y="178"/>
                        <a:pt x="317" y="181"/>
                      </a:cubicBezTo>
                      <a:cubicBezTo>
                        <a:pt x="293" y="192"/>
                        <a:pt x="329" y="236"/>
                        <a:pt x="296" y="244"/>
                      </a:cubicBezTo>
                      <a:cubicBezTo>
                        <a:pt x="286" y="243"/>
                        <a:pt x="276" y="244"/>
                        <a:pt x="266" y="241"/>
                      </a:cubicBezTo>
                      <a:cubicBezTo>
                        <a:pt x="256" y="238"/>
                        <a:pt x="239" y="223"/>
                        <a:pt x="239" y="223"/>
                      </a:cubicBezTo>
                      <a:cubicBezTo>
                        <a:pt x="237" y="219"/>
                        <a:pt x="234" y="215"/>
                        <a:pt x="233" y="211"/>
                      </a:cubicBezTo>
                      <a:cubicBezTo>
                        <a:pt x="233" y="208"/>
                        <a:pt x="237" y="205"/>
                        <a:pt x="236" y="202"/>
                      </a:cubicBezTo>
                      <a:cubicBezTo>
                        <a:pt x="233" y="195"/>
                        <a:pt x="224" y="193"/>
                        <a:pt x="218" y="187"/>
                      </a:cubicBezTo>
                      <a:cubicBezTo>
                        <a:pt x="215" y="172"/>
                        <a:pt x="209" y="160"/>
                        <a:pt x="215" y="145"/>
                      </a:cubicBezTo>
                      <a:cubicBezTo>
                        <a:pt x="218" y="138"/>
                        <a:pt x="223" y="133"/>
                        <a:pt x="227" y="127"/>
                      </a:cubicBezTo>
                      <a:cubicBezTo>
                        <a:pt x="229" y="124"/>
                        <a:pt x="233" y="118"/>
                        <a:pt x="233" y="118"/>
                      </a:cubicBezTo>
                      <a:cubicBezTo>
                        <a:pt x="208" y="110"/>
                        <a:pt x="184" y="97"/>
                        <a:pt x="158" y="91"/>
                      </a:cubicBezTo>
                      <a:cubicBezTo>
                        <a:pt x="134" y="75"/>
                        <a:pt x="132" y="40"/>
                        <a:pt x="104" y="31"/>
                      </a:cubicBezTo>
                      <a:cubicBezTo>
                        <a:pt x="86" y="32"/>
                        <a:pt x="40" y="45"/>
                        <a:pt x="23" y="28"/>
                      </a:cubicBezTo>
                      <a:cubicBezTo>
                        <a:pt x="18" y="14"/>
                        <a:pt x="24" y="0"/>
                        <a:pt x="8" y="16"/>
                      </a:cubicBezTo>
                      <a:cubicBezTo>
                        <a:pt x="0" y="41"/>
                        <a:pt x="7" y="67"/>
                        <a:pt x="14" y="91"/>
                      </a:cubicBezTo>
                      <a:cubicBezTo>
                        <a:pt x="17" y="100"/>
                        <a:pt x="20" y="109"/>
                        <a:pt x="23" y="118"/>
                      </a:cubicBezTo>
                      <a:cubicBezTo>
                        <a:pt x="25" y="124"/>
                        <a:pt x="29" y="136"/>
                        <a:pt x="29" y="136"/>
                      </a:cubicBezTo>
                      <a:cubicBezTo>
                        <a:pt x="33" y="167"/>
                        <a:pt x="25" y="226"/>
                        <a:pt x="47" y="241"/>
                      </a:cubicBezTo>
                      <a:cubicBezTo>
                        <a:pt x="51" y="253"/>
                        <a:pt x="57" y="271"/>
                        <a:pt x="65" y="280"/>
                      </a:cubicBezTo>
                      <a:cubicBezTo>
                        <a:pt x="80" y="299"/>
                        <a:pt x="106" y="303"/>
                        <a:pt x="122" y="319"/>
                      </a:cubicBezTo>
                      <a:close/>
                    </a:path>
                  </a:pathLst>
                </a:custGeom>
                <a:pattFill prst="dashDnDiag">
                  <a:fgClr>
                    <a:srgbClr val="008000"/>
                  </a:fgClr>
                  <a:bgClr>
                    <a:srgbClr val="00FF00"/>
                  </a:bgClr>
                </a:patt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</p:grpSp>
        <p:grpSp>
          <p:nvGrpSpPr>
            <p:cNvPr id="30" name="Groupe 29">
              <a:extLst>
                <a:ext uri="{FF2B5EF4-FFF2-40B4-BE49-F238E27FC236}">
                  <a16:creationId xmlns:a16="http://schemas.microsoft.com/office/drawing/2014/main" id="{6E4B274E-EA35-46A7-9DF4-4826BBC4B6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1696" y="3101826"/>
              <a:ext cx="829098" cy="1318203"/>
              <a:chOff x="7228" y="528"/>
              <a:chExt cx="3817" cy="4780"/>
            </a:xfrm>
          </p:grpSpPr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5B771C02-7CF9-4F83-8461-81764B5700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06" y="1327"/>
                <a:ext cx="2269" cy="1503"/>
              </a:xfrm>
              <a:custGeom>
                <a:avLst/>
                <a:gdLst>
                  <a:gd name="T0" fmla="*/ 64 w 2269"/>
                  <a:gd name="T1" fmla="*/ 963 h 1503"/>
                  <a:gd name="T2" fmla="*/ 124 w 2269"/>
                  <a:gd name="T3" fmla="*/ 1083 h 1503"/>
                  <a:gd name="T4" fmla="*/ 147 w 2269"/>
                  <a:gd name="T5" fmla="*/ 1121 h 1503"/>
                  <a:gd name="T6" fmla="*/ 192 w 2269"/>
                  <a:gd name="T7" fmla="*/ 1083 h 1503"/>
                  <a:gd name="T8" fmla="*/ 162 w 2269"/>
                  <a:gd name="T9" fmla="*/ 1241 h 1503"/>
                  <a:gd name="T10" fmla="*/ 334 w 2269"/>
                  <a:gd name="T11" fmla="*/ 1226 h 1503"/>
                  <a:gd name="T12" fmla="*/ 454 w 2269"/>
                  <a:gd name="T13" fmla="*/ 1263 h 1503"/>
                  <a:gd name="T14" fmla="*/ 507 w 2269"/>
                  <a:gd name="T15" fmla="*/ 1376 h 1503"/>
                  <a:gd name="T16" fmla="*/ 657 w 2269"/>
                  <a:gd name="T17" fmla="*/ 1308 h 1503"/>
                  <a:gd name="T18" fmla="*/ 597 w 2269"/>
                  <a:gd name="T19" fmla="*/ 1301 h 1503"/>
                  <a:gd name="T20" fmla="*/ 649 w 2269"/>
                  <a:gd name="T21" fmla="*/ 1413 h 1503"/>
                  <a:gd name="T22" fmla="*/ 717 w 2269"/>
                  <a:gd name="T23" fmla="*/ 1383 h 1503"/>
                  <a:gd name="T24" fmla="*/ 717 w 2269"/>
                  <a:gd name="T25" fmla="*/ 1458 h 1503"/>
                  <a:gd name="T26" fmla="*/ 747 w 2269"/>
                  <a:gd name="T27" fmla="*/ 1488 h 1503"/>
                  <a:gd name="T28" fmla="*/ 784 w 2269"/>
                  <a:gd name="T29" fmla="*/ 1473 h 1503"/>
                  <a:gd name="T30" fmla="*/ 964 w 2269"/>
                  <a:gd name="T31" fmla="*/ 1391 h 1503"/>
                  <a:gd name="T32" fmla="*/ 1024 w 2269"/>
                  <a:gd name="T33" fmla="*/ 1233 h 1503"/>
                  <a:gd name="T34" fmla="*/ 1077 w 2269"/>
                  <a:gd name="T35" fmla="*/ 1301 h 1503"/>
                  <a:gd name="T36" fmla="*/ 1287 w 2269"/>
                  <a:gd name="T37" fmla="*/ 1316 h 1503"/>
                  <a:gd name="T38" fmla="*/ 1339 w 2269"/>
                  <a:gd name="T39" fmla="*/ 1331 h 1503"/>
                  <a:gd name="T40" fmla="*/ 1407 w 2269"/>
                  <a:gd name="T41" fmla="*/ 1353 h 1503"/>
                  <a:gd name="T42" fmla="*/ 1437 w 2269"/>
                  <a:gd name="T43" fmla="*/ 1256 h 1503"/>
                  <a:gd name="T44" fmla="*/ 1527 w 2269"/>
                  <a:gd name="T45" fmla="*/ 1316 h 1503"/>
                  <a:gd name="T46" fmla="*/ 1752 w 2269"/>
                  <a:gd name="T47" fmla="*/ 1301 h 1503"/>
                  <a:gd name="T48" fmla="*/ 1722 w 2269"/>
                  <a:gd name="T49" fmla="*/ 1338 h 1503"/>
                  <a:gd name="T50" fmla="*/ 1887 w 2269"/>
                  <a:gd name="T51" fmla="*/ 1383 h 1503"/>
                  <a:gd name="T52" fmla="*/ 1857 w 2269"/>
                  <a:gd name="T53" fmla="*/ 1383 h 1503"/>
                  <a:gd name="T54" fmla="*/ 2014 w 2269"/>
                  <a:gd name="T55" fmla="*/ 1398 h 1503"/>
                  <a:gd name="T56" fmla="*/ 2097 w 2269"/>
                  <a:gd name="T57" fmla="*/ 1398 h 1503"/>
                  <a:gd name="T58" fmla="*/ 2217 w 2269"/>
                  <a:gd name="T59" fmla="*/ 1323 h 1503"/>
                  <a:gd name="T60" fmla="*/ 2269 w 2269"/>
                  <a:gd name="T61" fmla="*/ 1076 h 1503"/>
                  <a:gd name="T62" fmla="*/ 2239 w 2269"/>
                  <a:gd name="T63" fmla="*/ 978 h 1503"/>
                  <a:gd name="T64" fmla="*/ 2194 w 2269"/>
                  <a:gd name="T65" fmla="*/ 821 h 1503"/>
                  <a:gd name="T66" fmla="*/ 2209 w 2269"/>
                  <a:gd name="T67" fmla="*/ 761 h 1503"/>
                  <a:gd name="T68" fmla="*/ 2119 w 2269"/>
                  <a:gd name="T69" fmla="*/ 506 h 1503"/>
                  <a:gd name="T70" fmla="*/ 1932 w 2269"/>
                  <a:gd name="T71" fmla="*/ 521 h 1503"/>
                  <a:gd name="T72" fmla="*/ 1744 w 2269"/>
                  <a:gd name="T73" fmla="*/ 356 h 1503"/>
                  <a:gd name="T74" fmla="*/ 1729 w 2269"/>
                  <a:gd name="T75" fmla="*/ 296 h 1503"/>
                  <a:gd name="T76" fmla="*/ 1564 w 2269"/>
                  <a:gd name="T77" fmla="*/ 243 h 1503"/>
                  <a:gd name="T78" fmla="*/ 1459 w 2269"/>
                  <a:gd name="T79" fmla="*/ 116 h 1503"/>
                  <a:gd name="T80" fmla="*/ 1294 w 2269"/>
                  <a:gd name="T81" fmla="*/ 63 h 1503"/>
                  <a:gd name="T82" fmla="*/ 1294 w 2269"/>
                  <a:gd name="T83" fmla="*/ 11 h 1503"/>
                  <a:gd name="T84" fmla="*/ 1032 w 2269"/>
                  <a:gd name="T85" fmla="*/ 11 h 1503"/>
                  <a:gd name="T86" fmla="*/ 964 w 2269"/>
                  <a:gd name="T87" fmla="*/ 71 h 1503"/>
                  <a:gd name="T88" fmla="*/ 822 w 2269"/>
                  <a:gd name="T89" fmla="*/ 86 h 1503"/>
                  <a:gd name="T90" fmla="*/ 702 w 2269"/>
                  <a:gd name="T91" fmla="*/ 206 h 1503"/>
                  <a:gd name="T92" fmla="*/ 574 w 2269"/>
                  <a:gd name="T93" fmla="*/ 236 h 1503"/>
                  <a:gd name="T94" fmla="*/ 589 w 2269"/>
                  <a:gd name="T95" fmla="*/ 243 h 1503"/>
                  <a:gd name="T96" fmla="*/ 499 w 2269"/>
                  <a:gd name="T97" fmla="*/ 213 h 1503"/>
                  <a:gd name="T98" fmla="*/ 454 w 2269"/>
                  <a:gd name="T99" fmla="*/ 281 h 1503"/>
                  <a:gd name="T100" fmla="*/ 357 w 2269"/>
                  <a:gd name="T101" fmla="*/ 476 h 1503"/>
                  <a:gd name="T102" fmla="*/ 154 w 2269"/>
                  <a:gd name="T103" fmla="*/ 648 h 1503"/>
                  <a:gd name="T104" fmla="*/ 94 w 2269"/>
                  <a:gd name="T105" fmla="*/ 611 h 1503"/>
                  <a:gd name="T106" fmla="*/ 94 w 2269"/>
                  <a:gd name="T107" fmla="*/ 768 h 1503"/>
                  <a:gd name="T108" fmla="*/ 57 w 2269"/>
                  <a:gd name="T109" fmla="*/ 828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269" h="1503">
                    <a:moveTo>
                      <a:pt x="57" y="828"/>
                    </a:moveTo>
                    <a:cubicBezTo>
                      <a:pt x="59" y="873"/>
                      <a:pt x="64" y="918"/>
                      <a:pt x="64" y="963"/>
                    </a:cubicBezTo>
                    <a:cubicBezTo>
                      <a:pt x="64" y="973"/>
                      <a:pt x="57" y="983"/>
                      <a:pt x="57" y="993"/>
                    </a:cubicBezTo>
                    <a:cubicBezTo>
                      <a:pt x="57" y="1036"/>
                      <a:pt x="84" y="1070"/>
                      <a:pt x="124" y="1083"/>
                    </a:cubicBezTo>
                    <a:cubicBezTo>
                      <a:pt x="173" y="1068"/>
                      <a:pt x="132" y="1075"/>
                      <a:pt x="132" y="1098"/>
                    </a:cubicBezTo>
                    <a:cubicBezTo>
                      <a:pt x="132" y="1107"/>
                      <a:pt x="142" y="1113"/>
                      <a:pt x="147" y="1121"/>
                    </a:cubicBezTo>
                    <a:cubicBezTo>
                      <a:pt x="164" y="1118"/>
                      <a:pt x="186" y="1124"/>
                      <a:pt x="199" y="1113"/>
                    </a:cubicBezTo>
                    <a:cubicBezTo>
                      <a:pt x="207" y="1106"/>
                      <a:pt x="200" y="1089"/>
                      <a:pt x="192" y="1083"/>
                    </a:cubicBezTo>
                    <a:cubicBezTo>
                      <a:pt x="185" y="1078"/>
                      <a:pt x="177" y="1088"/>
                      <a:pt x="169" y="1091"/>
                    </a:cubicBezTo>
                    <a:cubicBezTo>
                      <a:pt x="144" y="1152"/>
                      <a:pt x="140" y="1147"/>
                      <a:pt x="162" y="1241"/>
                    </a:cubicBezTo>
                    <a:cubicBezTo>
                      <a:pt x="166" y="1257"/>
                      <a:pt x="216" y="1266"/>
                      <a:pt x="229" y="1271"/>
                    </a:cubicBezTo>
                    <a:cubicBezTo>
                      <a:pt x="289" y="1264"/>
                      <a:pt x="303" y="1271"/>
                      <a:pt x="334" y="1226"/>
                    </a:cubicBezTo>
                    <a:cubicBezTo>
                      <a:pt x="345" y="1256"/>
                      <a:pt x="358" y="1261"/>
                      <a:pt x="387" y="1271"/>
                    </a:cubicBezTo>
                    <a:cubicBezTo>
                      <a:pt x="409" y="1268"/>
                      <a:pt x="432" y="1259"/>
                      <a:pt x="454" y="1263"/>
                    </a:cubicBezTo>
                    <a:cubicBezTo>
                      <a:pt x="467" y="1266"/>
                      <a:pt x="458" y="1307"/>
                      <a:pt x="469" y="1331"/>
                    </a:cubicBezTo>
                    <a:cubicBezTo>
                      <a:pt x="477" y="1349"/>
                      <a:pt x="496" y="1360"/>
                      <a:pt x="507" y="1376"/>
                    </a:cubicBezTo>
                    <a:cubicBezTo>
                      <a:pt x="548" y="1365"/>
                      <a:pt x="627" y="1338"/>
                      <a:pt x="627" y="1338"/>
                    </a:cubicBezTo>
                    <a:cubicBezTo>
                      <a:pt x="637" y="1328"/>
                      <a:pt x="651" y="1321"/>
                      <a:pt x="657" y="1308"/>
                    </a:cubicBezTo>
                    <a:cubicBezTo>
                      <a:pt x="660" y="1301"/>
                      <a:pt x="657" y="1287"/>
                      <a:pt x="649" y="1286"/>
                    </a:cubicBezTo>
                    <a:cubicBezTo>
                      <a:pt x="631" y="1284"/>
                      <a:pt x="614" y="1296"/>
                      <a:pt x="597" y="1301"/>
                    </a:cubicBezTo>
                    <a:cubicBezTo>
                      <a:pt x="599" y="1323"/>
                      <a:pt x="595" y="1348"/>
                      <a:pt x="604" y="1368"/>
                    </a:cubicBezTo>
                    <a:cubicBezTo>
                      <a:pt x="613" y="1387"/>
                      <a:pt x="649" y="1413"/>
                      <a:pt x="649" y="1413"/>
                    </a:cubicBezTo>
                    <a:cubicBezTo>
                      <a:pt x="674" y="1411"/>
                      <a:pt x="701" y="1416"/>
                      <a:pt x="724" y="1406"/>
                    </a:cubicBezTo>
                    <a:cubicBezTo>
                      <a:pt x="731" y="1403"/>
                      <a:pt x="724" y="1380"/>
                      <a:pt x="717" y="1383"/>
                    </a:cubicBezTo>
                    <a:cubicBezTo>
                      <a:pt x="708" y="1387"/>
                      <a:pt x="712" y="1403"/>
                      <a:pt x="709" y="1413"/>
                    </a:cubicBezTo>
                    <a:cubicBezTo>
                      <a:pt x="712" y="1428"/>
                      <a:pt x="709" y="1445"/>
                      <a:pt x="717" y="1458"/>
                    </a:cubicBezTo>
                    <a:cubicBezTo>
                      <a:pt x="721" y="1465"/>
                      <a:pt x="733" y="1460"/>
                      <a:pt x="739" y="1466"/>
                    </a:cubicBezTo>
                    <a:cubicBezTo>
                      <a:pt x="745" y="1472"/>
                      <a:pt x="742" y="1482"/>
                      <a:pt x="747" y="1488"/>
                    </a:cubicBezTo>
                    <a:cubicBezTo>
                      <a:pt x="753" y="1495"/>
                      <a:pt x="762" y="1498"/>
                      <a:pt x="769" y="1503"/>
                    </a:cubicBezTo>
                    <a:cubicBezTo>
                      <a:pt x="774" y="1493"/>
                      <a:pt x="782" y="1484"/>
                      <a:pt x="784" y="1473"/>
                    </a:cubicBezTo>
                    <a:cubicBezTo>
                      <a:pt x="785" y="1465"/>
                      <a:pt x="772" y="1457"/>
                      <a:pt x="777" y="1451"/>
                    </a:cubicBezTo>
                    <a:cubicBezTo>
                      <a:pt x="818" y="1395"/>
                      <a:pt x="909" y="1398"/>
                      <a:pt x="964" y="1391"/>
                    </a:cubicBezTo>
                    <a:cubicBezTo>
                      <a:pt x="1022" y="1333"/>
                      <a:pt x="1018" y="1345"/>
                      <a:pt x="1009" y="1256"/>
                    </a:cubicBezTo>
                    <a:cubicBezTo>
                      <a:pt x="1014" y="1248"/>
                      <a:pt x="1016" y="1228"/>
                      <a:pt x="1024" y="1233"/>
                    </a:cubicBezTo>
                    <a:cubicBezTo>
                      <a:pt x="1035" y="1240"/>
                      <a:pt x="1026" y="1259"/>
                      <a:pt x="1032" y="1271"/>
                    </a:cubicBezTo>
                    <a:cubicBezTo>
                      <a:pt x="1043" y="1293"/>
                      <a:pt x="1057" y="1294"/>
                      <a:pt x="1077" y="1301"/>
                    </a:cubicBezTo>
                    <a:cubicBezTo>
                      <a:pt x="1090" y="1259"/>
                      <a:pt x="1093" y="1253"/>
                      <a:pt x="1137" y="1263"/>
                    </a:cubicBezTo>
                    <a:cubicBezTo>
                      <a:pt x="1177" y="1305"/>
                      <a:pt x="1233" y="1302"/>
                      <a:pt x="1287" y="1316"/>
                    </a:cubicBezTo>
                    <a:cubicBezTo>
                      <a:pt x="1302" y="1313"/>
                      <a:pt x="1317" y="1304"/>
                      <a:pt x="1332" y="1308"/>
                    </a:cubicBezTo>
                    <a:cubicBezTo>
                      <a:pt x="1340" y="1310"/>
                      <a:pt x="1336" y="1323"/>
                      <a:pt x="1339" y="1331"/>
                    </a:cubicBezTo>
                    <a:cubicBezTo>
                      <a:pt x="1348" y="1359"/>
                      <a:pt x="1345" y="1350"/>
                      <a:pt x="1362" y="1376"/>
                    </a:cubicBezTo>
                    <a:cubicBezTo>
                      <a:pt x="1377" y="1368"/>
                      <a:pt x="1395" y="1365"/>
                      <a:pt x="1407" y="1353"/>
                    </a:cubicBezTo>
                    <a:cubicBezTo>
                      <a:pt x="1442" y="1318"/>
                      <a:pt x="1404" y="1281"/>
                      <a:pt x="1414" y="1241"/>
                    </a:cubicBezTo>
                    <a:cubicBezTo>
                      <a:pt x="1416" y="1232"/>
                      <a:pt x="1429" y="1251"/>
                      <a:pt x="1437" y="1256"/>
                    </a:cubicBezTo>
                    <a:cubicBezTo>
                      <a:pt x="1457" y="1235"/>
                      <a:pt x="1492" y="1184"/>
                      <a:pt x="1429" y="1203"/>
                    </a:cubicBezTo>
                    <a:cubicBezTo>
                      <a:pt x="1442" y="1278"/>
                      <a:pt x="1455" y="1297"/>
                      <a:pt x="1527" y="1316"/>
                    </a:cubicBezTo>
                    <a:cubicBezTo>
                      <a:pt x="1594" y="1313"/>
                      <a:pt x="1662" y="1312"/>
                      <a:pt x="1729" y="1308"/>
                    </a:cubicBezTo>
                    <a:cubicBezTo>
                      <a:pt x="1737" y="1307"/>
                      <a:pt x="1758" y="1307"/>
                      <a:pt x="1752" y="1301"/>
                    </a:cubicBezTo>
                    <a:cubicBezTo>
                      <a:pt x="1743" y="1292"/>
                      <a:pt x="1727" y="1296"/>
                      <a:pt x="1714" y="1293"/>
                    </a:cubicBezTo>
                    <a:cubicBezTo>
                      <a:pt x="1717" y="1308"/>
                      <a:pt x="1715" y="1324"/>
                      <a:pt x="1722" y="1338"/>
                    </a:cubicBezTo>
                    <a:cubicBezTo>
                      <a:pt x="1736" y="1367"/>
                      <a:pt x="1808" y="1369"/>
                      <a:pt x="1834" y="1376"/>
                    </a:cubicBezTo>
                    <a:cubicBezTo>
                      <a:pt x="1842" y="1381"/>
                      <a:pt x="1875" y="1411"/>
                      <a:pt x="1887" y="1383"/>
                    </a:cubicBezTo>
                    <a:cubicBezTo>
                      <a:pt x="1893" y="1369"/>
                      <a:pt x="1882" y="1353"/>
                      <a:pt x="1879" y="1338"/>
                    </a:cubicBezTo>
                    <a:cubicBezTo>
                      <a:pt x="1874" y="1354"/>
                      <a:pt x="1859" y="1366"/>
                      <a:pt x="1857" y="1383"/>
                    </a:cubicBezTo>
                    <a:cubicBezTo>
                      <a:pt x="1852" y="1423"/>
                      <a:pt x="1881" y="1439"/>
                      <a:pt x="1909" y="1458"/>
                    </a:cubicBezTo>
                    <a:cubicBezTo>
                      <a:pt x="2006" y="1442"/>
                      <a:pt x="1994" y="1463"/>
                      <a:pt x="2014" y="1398"/>
                    </a:cubicBezTo>
                    <a:cubicBezTo>
                      <a:pt x="2046" y="1430"/>
                      <a:pt x="2043" y="1440"/>
                      <a:pt x="2089" y="1428"/>
                    </a:cubicBezTo>
                    <a:cubicBezTo>
                      <a:pt x="2092" y="1418"/>
                      <a:pt x="2089" y="1405"/>
                      <a:pt x="2097" y="1398"/>
                    </a:cubicBezTo>
                    <a:cubicBezTo>
                      <a:pt x="2109" y="1388"/>
                      <a:pt x="2127" y="1388"/>
                      <a:pt x="2142" y="1383"/>
                    </a:cubicBezTo>
                    <a:cubicBezTo>
                      <a:pt x="2177" y="1371"/>
                      <a:pt x="2195" y="1351"/>
                      <a:pt x="2217" y="1323"/>
                    </a:cubicBezTo>
                    <a:cubicBezTo>
                      <a:pt x="2226" y="1294"/>
                      <a:pt x="2239" y="1233"/>
                      <a:pt x="2239" y="1233"/>
                    </a:cubicBezTo>
                    <a:cubicBezTo>
                      <a:pt x="2244" y="1160"/>
                      <a:pt x="2234" y="1128"/>
                      <a:pt x="2269" y="1076"/>
                    </a:cubicBezTo>
                    <a:cubicBezTo>
                      <a:pt x="2267" y="1051"/>
                      <a:pt x="2269" y="1025"/>
                      <a:pt x="2262" y="1001"/>
                    </a:cubicBezTo>
                    <a:cubicBezTo>
                      <a:pt x="2259" y="991"/>
                      <a:pt x="2241" y="989"/>
                      <a:pt x="2239" y="978"/>
                    </a:cubicBezTo>
                    <a:cubicBezTo>
                      <a:pt x="2228" y="924"/>
                      <a:pt x="2229" y="868"/>
                      <a:pt x="2224" y="813"/>
                    </a:cubicBezTo>
                    <a:cubicBezTo>
                      <a:pt x="2214" y="816"/>
                      <a:pt x="2198" y="830"/>
                      <a:pt x="2194" y="821"/>
                    </a:cubicBezTo>
                    <a:cubicBezTo>
                      <a:pt x="2189" y="811"/>
                      <a:pt x="2214" y="809"/>
                      <a:pt x="2217" y="798"/>
                    </a:cubicBezTo>
                    <a:cubicBezTo>
                      <a:pt x="2220" y="786"/>
                      <a:pt x="2212" y="773"/>
                      <a:pt x="2209" y="761"/>
                    </a:cubicBezTo>
                    <a:cubicBezTo>
                      <a:pt x="2199" y="719"/>
                      <a:pt x="2165" y="707"/>
                      <a:pt x="2127" y="693"/>
                    </a:cubicBezTo>
                    <a:cubicBezTo>
                      <a:pt x="2183" y="637"/>
                      <a:pt x="2223" y="558"/>
                      <a:pt x="2119" y="506"/>
                    </a:cubicBezTo>
                    <a:cubicBezTo>
                      <a:pt x="2064" y="508"/>
                      <a:pt x="2009" y="509"/>
                      <a:pt x="1954" y="513"/>
                    </a:cubicBezTo>
                    <a:cubicBezTo>
                      <a:pt x="1946" y="514"/>
                      <a:pt x="1935" y="528"/>
                      <a:pt x="1932" y="521"/>
                    </a:cubicBezTo>
                    <a:cubicBezTo>
                      <a:pt x="1920" y="496"/>
                      <a:pt x="1925" y="465"/>
                      <a:pt x="1917" y="438"/>
                    </a:cubicBezTo>
                    <a:cubicBezTo>
                      <a:pt x="1903" y="387"/>
                      <a:pt x="1786" y="373"/>
                      <a:pt x="1744" y="356"/>
                    </a:cubicBezTo>
                    <a:cubicBezTo>
                      <a:pt x="1739" y="346"/>
                      <a:pt x="1737" y="334"/>
                      <a:pt x="1729" y="326"/>
                    </a:cubicBezTo>
                    <a:cubicBezTo>
                      <a:pt x="1708" y="304"/>
                      <a:pt x="1688" y="337"/>
                      <a:pt x="1729" y="296"/>
                    </a:cubicBezTo>
                    <a:cubicBezTo>
                      <a:pt x="1708" y="263"/>
                      <a:pt x="1693" y="245"/>
                      <a:pt x="1654" y="236"/>
                    </a:cubicBezTo>
                    <a:cubicBezTo>
                      <a:pt x="1624" y="238"/>
                      <a:pt x="1592" y="253"/>
                      <a:pt x="1564" y="243"/>
                    </a:cubicBezTo>
                    <a:cubicBezTo>
                      <a:pt x="1539" y="234"/>
                      <a:pt x="1550" y="190"/>
                      <a:pt x="1534" y="168"/>
                    </a:cubicBezTo>
                    <a:cubicBezTo>
                      <a:pt x="1516" y="142"/>
                      <a:pt x="1486" y="129"/>
                      <a:pt x="1459" y="116"/>
                    </a:cubicBezTo>
                    <a:cubicBezTo>
                      <a:pt x="1438" y="75"/>
                      <a:pt x="1427" y="65"/>
                      <a:pt x="1384" y="48"/>
                    </a:cubicBezTo>
                    <a:cubicBezTo>
                      <a:pt x="1354" y="53"/>
                      <a:pt x="1324" y="66"/>
                      <a:pt x="1294" y="63"/>
                    </a:cubicBezTo>
                    <a:cubicBezTo>
                      <a:pt x="1285" y="62"/>
                      <a:pt x="1309" y="50"/>
                      <a:pt x="1309" y="41"/>
                    </a:cubicBezTo>
                    <a:cubicBezTo>
                      <a:pt x="1309" y="30"/>
                      <a:pt x="1305" y="14"/>
                      <a:pt x="1294" y="11"/>
                    </a:cubicBezTo>
                    <a:cubicBezTo>
                      <a:pt x="1261" y="0"/>
                      <a:pt x="1224" y="6"/>
                      <a:pt x="1189" y="3"/>
                    </a:cubicBezTo>
                    <a:cubicBezTo>
                      <a:pt x="1137" y="6"/>
                      <a:pt x="1084" y="2"/>
                      <a:pt x="1032" y="11"/>
                    </a:cubicBezTo>
                    <a:cubicBezTo>
                      <a:pt x="1024" y="12"/>
                      <a:pt x="1029" y="27"/>
                      <a:pt x="1024" y="33"/>
                    </a:cubicBezTo>
                    <a:cubicBezTo>
                      <a:pt x="1009" y="51"/>
                      <a:pt x="984" y="61"/>
                      <a:pt x="964" y="71"/>
                    </a:cubicBezTo>
                    <a:cubicBezTo>
                      <a:pt x="952" y="110"/>
                      <a:pt x="944" y="90"/>
                      <a:pt x="912" y="78"/>
                    </a:cubicBezTo>
                    <a:cubicBezTo>
                      <a:pt x="882" y="81"/>
                      <a:pt x="852" y="80"/>
                      <a:pt x="822" y="86"/>
                    </a:cubicBezTo>
                    <a:cubicBezTo>
                      <a:pt x="788" y="93"/>
                      <a:pt x="785" y="120"/>
                      <a:pt x="754" y="131"/>
                    </a:cubicBezTo>
                    <a:cubicBezTo>
                      <a:pt x="730" y="155"/>
                      <a:pt x="717" y="176"/>
                      <a:pt x="702" y="206"/>
                    </a:cubicBezTo>
                    <a:cubicBezTo>
                      <a:pt x="669" y="194"/>
                      <a:pt x="665" y="189"/>
                      <a:pt x="619" y="206"/>
                    </a:cubicBezTo>
                    <a:cubicBezTo>
                      <a:pt x="602" y="212"/>
                      <a:pt x="574" y="236"/>
                      <a:pt x="574" y="236"/>
                    </a:cubicBezTo>
                    <a:cubicBezTo>
                      <a:pt x="572" y="243"/>
                      <a:pt x="560" y="255"/>
                      <a:pt x="567" y="258"/>
                    </a:cubicBezTo>
                    <a:cubicBezTo>
                      <a:pt x="575" y="262"/>
                      <a:pt x="587" y="252"/>
                      <a:pt x="589" y="243"/>
                    </a:cubicBezTo>
                    <a:cubicBezTo>
                      <a:pt x="593" y="228"/>
                      <a:pt x="584" y="213"/>
                      <a:pt x="582" y="198"/>
                    </a:cubicBezTo>
                    <a:cubicBezTo>
                      <a:pt x="554" y="203"/>
                      <a:pt x="525" y="201"/>
                      <a:pt x="499" y="213"/>
                    </a:cubicBezTo>
                    <a:cubicBezTo>
                      <a:pt x="480" y="222"/>
                      <a:pt x="487" y="253"/>
                      <a:pt x="477" y="266"/>
                    </a:cubicBezTo>
                    <a:cubicBezTo>
                      <a:pt x="471" y="273"/>
                      <a:pt x="462" y="276"/>
                      <a:pt x="454" y="281"/>
                    </a:cubicBezTo>
                    <a:cubicBezTo>
                      <a:pt x="426" y="323"/>
                      <a:pt x="410" y="368"/>
                      <a:pt x="379" y="408"/>
                    </a:cubicBezTo>
                    <a:cubicBezTo>
                      <a:pt x="372" y="431"/>
                      <a:pt x="364" y="453"/>
                      <a:pt x="357" y="476"/>
                    </a:cubicBezTo>
                    <a:cubicBezTo>
                      <a:pt x="331" y="658"/>
                      <a:pt x="383" y="537"/>
                      <a:pt x="222" y="588"/>
                    </a:cubicBezTo>
                    <a:cubicBezTo>
                      <a:pt x="193" y="597"/>
                      <a:pt x="179" y="631"/>
                      <a:pt x="154" y="648"/>
                    </a:cubicBezTo>
                    <a:cubicBezTo>
                      <a:pt x="139" y="643"/>
                      <a:pt x="122" y="641"/>
                      <a:pt x="109" y="633"/>
                    </a:cubicBezTo>
                    <a:cubicBezTo>
                      <a:pt x="101" y="628"/>
                      <a:pt x="101" y="617"/>
                      <a:pt x="94" y="611"/>
                    </a:cubicBezTo>
                    <a:cubicBezTo>
                      <a:pt x="88" y="606"/>
                      <a:pt x="79" y="606"/>
                      <a:pt x="72" y="603"/>
                    </a:cubicBezTo>
                    <a:cubicBezTo>
                      <a:pt x="0" y="628"/>
                      <a:pt x="65" y="728"/>
                      <a:pt x="94" y="768"/>
                    </a:cubicBezTo>
                    <a:cubicBezTo>
                      <a:pt x="94" y="770"/>
                      <a:pt x="97" y="851"/>
                      <a:pt x="64" y="851"/>
                    </a:cubicBezTo>
                    <a:cubicBezTo>
                      <a:pt x="56" y="851"/>
                      <a:pt x="59" y="836"/>
                      <a:pt x="57" y="828"/>
                    </a:cubicBezTo>
                    <a:close/>
                  </a:path>
                </a:pathLst>
              </a:custGeom>
              <a:solidFill>
                <a:srgbClr val="00FF00"/>
              </a:solid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AB7FCC60-1533-4005-9187-BC5ACF978B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8" y="528"/>
                <a:ext cx="3817" cy="1961"/>
              </a:xfrm>
              <a:custGeom>
                <a:avLst/>
                <a:gdLst>
                  <a:gd name="T0" fmla="*/ 1020 w 3817"/>
                  <a:gd name="T1" fmla="*/ 1590 h 1879"/>
                  <a:gd name="T2" fmla="*/ 705 w 3817"/>
                  <a:gd name="T3" fmla="*/ 1522 h 1879"/>
                  <a:gd name="T4" fmla="*/ 697 w 3817"/>
                  <a:gd name="T5" fmla="*/ 1665 h 1879"/>
                  <a:gd name="T6" fmla="*/ 487 w 3817"/>
                  <a:gd name="T7" fmla="*/ 1642 h 1879"/>
                  <a:gd name="T8" fmla="*/ 345 w 3817"/>
                  <a:gd name="T9" fmla="*/ 1620 h 1879"/>
                  <a:gd name="T10" fmla="*/ 142 w 3817"/>
                  <a:gd name="T11" fmla="*/ 1545 h 1879"/>
                  <a:gd name="T12" fmla="*/ 37 w 3817"/>
                  <a:gd name="T13" fmla="*/ 1327 h 1879"/>
                  <a:gd name="T14" fmla="*/ 232 w 3817"/>
                  <a:gd name="T15" fmla="*/ 1102 h 1879"/>
                  <a:gd name="T16" fmla="*/ 315 w 3817"/>
                  <a:gd name="T17" fmla="*/ 1005 h 1879"/>
                  <a:gd name="T18" fmla="*/ 292 w 3817"/>
                  <a:gd name="T19" fmla="*/ 847 h 1879"/>
                  <a:gd name="T20" fmla="*/ 630 w 3817"/>
                  <a:gd name="T21" fmla="*/ 547 h 1879"/>
                  <a:gd name="T22" fmla="*/ 772 w 3817"/>
                  <a:gd name="T23" fmla="*/ 495 h 1879"/>
                  <a:gd name="T24" fmla="*/ 1027 w 3817"/>
                  <a:gd name="T25" fmla="*/ 337 h 1879"/>
                  <a:gd name="T26" fmla="*/ 1275 w 3817"/>
                  <a:gd name="T27" fmla="*/ 142 h 1879"/>
                  <a:gd name="T28" fmla="*/ 1627 w 3817"/>
                  <a:gd name="T29" fmla="*/ 37 h 1879"/>
                  <a:gd name="T30" fmla="*/ 1792 w 3817"/>
                  <a:gd name="T31" fmla="*/ 45 h 1879"/>
                  <a:gd name="T32" fmla="*/ 2062 w 3817"/>
                  <a:gd name="T33" fmla="*/ 67 h 1879"/>
                  <a:gd name="T34" fmla="*/ 2220 w 3817"/>
                  <a:gd name="T35" fmla="*/ 172 h 1879"/>
                  <a:gd name="T36" fmla="*/ 2452 w 3817"/>
                  <a:gd name="T37" fmla="*/ 195 h 1879"/>
                  <a:gd name="T38" fmla="*/ 2610 w 3817"/>
                  <a:gd name="T39" fmla="*/ 345 h 1879"/>
                  <a:gd name="T40" fmla="*/ 2775 w 3817"/>
                  <a:gd name="T41" fmla="*/ 450 h 1879"/>
                  <a:gd name="T42" fmla="*/ 2707 w 3817"/>
                  <a:gd name="T43" fmla="*/ 615 h 1879"/>
                  <a:gd name="T44" fmla="*/ 2812 w 3817"/>
                  <a:gd name="T45" fmla="*/ 600 h 1879"/>
                  <a:gd name="T46" fmla="*/ 2820 w 3817"/>
                  <a:gd name="T47" fmla="*/ 697 h 1879"/>
                  <a:gd name="T48" fmla="*/ 3120 w 3817"/>
                  <a:gd name="T49" fmla="*/ 585 h 1879"/>
                  <a:gd name="T50" fmla="*/ 3240 w 3817"/>
                  <a:gd name="T51" fmla="*/ 682 h 1879"/>
                  <a:gd name="T52" fmla="*/ 3330 w 3817"/>
                  <a:gd name="T53" fmla="*/ 772 h 1879"/>
                  <a:gd name="T54" fmla="*/ 3480 w 3817"/>
                  <a:gd name="T55" fmla="*/ 802 h 1879"/>
                  <a:gd name="T56" fmla="*/ 3577 w 3817"/>
                  <a:gd name="T57" fmla="*/ 840 h 1879"/>
                  <a:gd name="T58" fmla="*/ 3712 w 3817"/>
                  <a:gd name="T59" fmla="*/ 900 h 1879"/>
                  <a:gd name="T60" fmla="*/ 3765 w 3817"/>
                  <a:gd name="T61" fmla="*/ 982 h 1879"/>
                  <a:gd name="T62" fmla="*/ 3697 w 3817"/>
                  <a:gd name="T63" fmla="*/ 1402 h 1879"/>
                  <a:gd name="T64" fmla="*/ 3472 w 3817"/>
                  <a:gd name="T65" fmla="*/ 1387 h 1879"/>
                  <a:gd name="T66" fmla="*/ 3375 w 3817"/>
                  <a:gd name="T67" fmla="*/ 1545 h 1879"/>
                  <a:gd name="T68" fmla="*/ 3315 w 3817"/>
                  <a:gd name="T69" fmla="*/ 1710 h 1879"/>
                  <a:gd name="T70" fmla="*/ 3225 w 3817"/>
                  <a:gd name="T71" fmla="*/ 1650 h 1879"/>
                  <a:gd name="T72" fmla="*/ 3022 w 3817"/>
                  <a:gd name="T73" fmla="*/ 1792 h 1879"/>
                  <a:gd name="T74" fmla="*/ 2962 w 3817"/>
                  <a:gd name="T75" fmla="*/ 1792 h 1879"/>
                  <a:gd name="T76" fmla="*/ 2917 w 3817"/>
                  <a:gd name="T77" fmla="*/ 1725 h 1879"/>
                  <a:gd name="T78" fmla="*/ 2827 w 3817"/>
                  <a:gd name="T79" fmla="*/ 1747 h 1879"/>
                  <a:gd name="T80" fmla="*/ 2805 w 3817"/>
                  <a:gd name="T81" fmla="*/ 1590 h 1879"/>
                  <a:gd name="T82" fmla="*/ 2782 w 3817"/>
                  <a:gd name="T83" fmla="*/ 1552 h 1879"/>
                  <a:gd name="T84" fmla="*/ 2677 w 3817"/>
                  <a:gd name="T85" fmla="*/ 1477 h 1879"/>
                  <a:gd name="T86" fmla="*/ 2617 w 3817"/>
                  <a:gd name="T87" fmla="*/ 1560 h 1879"/>
                  <a:gd name="T88" fmla="*/ 2452 w 3817"/>
                  <a:gd name="T89" fmla="*/ 1567 h 1879"/>
                  <a:gd name="T90" fmla="*/ 2272 w 3817"/>
                  <a:gd name="T91" fmla="*/ 1582 h 1879"/>
                  <a:gd name="T92" fmla="*/ 2070 w 3817"/>
                  <a:gd name="T93" fmla="*/ 1507 h 1879"/>
                  <a:gd name="T94" fmla="*/ 2017 w 3817"/>
                  <a:gd name="T95" fmla="*/ 1350 h 1879"/>
                  <a:gd name="T96" fmla="*/ 1972 w 3817"/>
                  <a:gd name="T97" fmla="*/ 1192 h 1879"/>
                  <a:gd name="T98" fmla="*/ 1852 w 3817"/>
                  <a:gd name="T99" fmla="*/ 1140 h 1879"/>
                  <a:gd name="T100" fmla="*/ 1785 w 3817"/>
                  <a:gd name="T101" fmla="*/ 1147 h 1879"/>
                  <a:gd name="T102" fmla="*/ 1642 w 3817"/>
                  <a:gd name="T103" fmla="*/ 1095 h 1879"/>
                  <a:gd name="T104" fmla="*/ 1590 w 3817"/>
                  <a:gd name="T105" fmla="*/ 1110 h 1879"/>
                  <a:gd name="T106" fmla="*/ 1350 w 3817"/>
                  <a:gd name="T107" fmla="*/ 1147 h 1879"/>
                  <a:gd name="T108" fmla="*/ 1207 w 3817"/>
                  <a:gd name="T109" fmla="*/ 1462 h 1879"/>
                  <a:gd name="T110" fmla="*/ 1200 w 3817"/>
                  <a:gd name="T111" fmla="*/ 1552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817" h="1879">
                    <a:moveTo>
                      <a:pt x="1215" y="1515"/>
                    </a:moveTo>
                    <a:cubicBezTo>
                      <a:pt x="1197" y="1583"/>
                      <a:pt x="1176" y="1569"/>
                      <a:pt x="1117" y="1590"/>
                    </a:cubicBezTo>
                    <a:cubicBezTo>
                      <a:pt x="1080" y="1572"/>
                      <a:pt x="1058" y="1576"/>
                      <a:pt x="1020" y="1590"/>
                    </a:cubicBezTo>
                    <a:cubicBezTo>
                      <a:pt x="958" y="1581"/>
                      <a:pt x="904" y="1572"/>
                      <a:pt x="840" y="1567"/>
                    </a:cubicBezTo>
                    <a:cubicBezTo>
                      <a:pt x="830" y="1538"/>
                      <a:pt x="825" y="1525"/>
                      <a:pt x="795" y="1515"/>
                    </a:cubicBezTo>
                    <a:cubicBezTo>
                      <a:pt x="765" y="1517"/>
                      <a:pt x="735" y="1518"/>
                      <a:pt x="705" y="1522"/>
                    </a:cubicBezTo>
                    <a:cubicBezTo>
                      <a:pt x="697" y="1523"/>
                      <a:pt x="686" y="1523"/>
                      <a:pt x="682" y="1530"/>
                    </a:cubicBezTo>
                    <a:cubicBezTo>
                      <a:pt x="669" y="1555"/>
                      <a:pt x="735" y="1597"/>
                      <a:pt x="735" y="1597"/>
                    </a:cubicBezTo>
                    <a:cubicBezTo>
                      <a:pt x="749" y="1641"/>
                      <a:pt x="740" y="1648"/>
                      <a:pt x="697" y="1665"/>
                    </a:cubicBezTo>
                    <a:cubicBezTo>
                      <a:pt x="671" y="1691"/>
                      <a:pt x="657" y="1706"/>
                      <a:pt x="622" y="1717"/>
                    </a:cubicBezTo>
                    <a:cubicBezTo>
                      <a:pt x="582" y="1709"/>
                      <a:pt x="569" y="1706"/>
                      <a:pt x="547" y="1672"/>
                    </a:cubicBezTo>
                    <a:cubicBezTo>
                      <a:pt x="529" y="1616"/>
                      <a:pt x="560" y="1690"/>
                      <a:pt x="487" y="1642"/>
                    </a:cubicBezTo>
                    <a:cubicBezTo>
                      <a:pt x="476" y="1635"/>
                      <a:pt x="477" y="1617"/>
                      <a:pt x="472" y="1605"/>
                    </a:cubicBezTo>
                    <a:cubicBezTo>
                      <a:pt x="437" y="1616"/>
                      <a:pt x="420" y="1628"/>
                      <a:pt x="382" y="1635"/>
                    </a:cubicBezTo>
                    <a:cubicBezTo>
                      <a:pt x="370" y="1630"/>
                      <a:pt x="356" y="1628"/>
                      <a:pt x="345" y="1620"/>
                    </a:cubicBezTo>
                    <a:cubicBezTo>
                      <a:pt x="289" y="1579"/>
                      <a:pt x="371" y="1609"/>
                      <a:pt x="307" y="1590"/>
                    </a:cubicBezTo>
                    <a:cubicBezTo>
                      <a:pt x="284" y="1566"/>
                      <a:pt x="264" y="1548"/>
                      <a:pt x="232" y="1537"/>
                    </a:cubicBezTo>
                    <a:cubicBezTo>
                      <a:pt x="193" y="1547"/>
                      <a:pt x="183" y="1553"/>
                      <a:pt x="142" y="1545"/>
                    </a:cubicBezTo>
                    <a:cubicBezTo>
                      <a:pt x="95" y="1560"/>
                      <a:pt x="89" y="1565"/>
                      <a:pt x="15" y="1545"/>
                    </a:cubicBezTo>
                    <a:cubicBezTo>
                      <a:pt x="11" y="1544"/>
                      <a:pt x="3" y="1507"/>
                      <a:pt x="0" y="1492"/>
                    </a:cubicBezTo>
                    <a:cubicBezTo>
                      <a:pt x="10" y="1437"/>
                      <a:pt x="21" y="1381"/>
                      <a:pt x="37" y="1327"/>
                    </a:cubicBezTo>
                    <a:cubicBezTo>
                      <a:pt x="23" y="1253"/>
                      <a:pt x="27" y="1246"/>
                      <a:pt x="90" y="1215"/>
                    </a:cubicBezTo>
                    <a:cubicBezTo>
                      <a:pt x="128" y="1176"/>
                      <a:pt x="187" y="1178"/>
                      <a:pt x="232" y="1147"/>
                    </a:cubicBezTo>
                    <a:cubicBezTo>
                      <a:pt x="253" y="1089"/>
                      <a:pt x="232" y="1161"/>
                      <a:pt x="232" y="1102"/>
                    </a:cubicBezTo>
                    <a:cubicBezTo>
                      <a:pt x="232" y="1074"/>
                      <a:pt x="256" y="1049"/>
                      <a:pt x="277" y="1035"/>
                    </a:cubicBezTo>
                    <a:cubicBezTo>
                      <a:pt x="282" y="1027"/>
                      <a:pt x="285" y="1018"/>
                      <a:pt x="292" y="1012"/>
                    </a:cubicBezTo>
                    <a:cubicBezTo>
                      <a:pt x="298" y="1007"/>
                      <a:pt x="316" y="1013"/>
                      <a:pt x="315" y="1005"/>
                    </a:cubicBezTo>
                    <a:cubicBezTo>
                      <a:pt x="313" y="987"/>
                      <a:pt x="295" y="975"/>
                      <a:pt x="285" y="960"/>
                    </a:cubicBezTo>
                    <a:cubicBezTo>
                      <a:pt x="270" y="937"/>
                      <a:pt x="263" y="919"/>
                      <a:pt x="255" y="892"/>
                    </a:cubicBezTo>
                    <a:cubicBezTo>
                      <a:pt x="266" y="876"/>
                      <a:pt x="286" y="866"/>
                      <a:pt x="292" y="847"/>
                    </a:cubicBezTo>
                    <a:cubicBezTo>
                      <a:pt x="313" y="779"/>
                      <a:pt x="284" y="771"/>
                      <a:pt x="337" y="735"/>
                    </a:cubicBezTo>
                    <a:cubicBezTo>
                      <a:pt x="315" y="661"/>
                      <a:pt x="339" y="670"/>
                      <a:pt x="390" y="645"/>
                    </a:cubicBezTo>
                    <a:cubicBezTo>
                      <a:pt x="437" y="573"/>
                      <a:pt x="553" y="567"/>
                      <a:pt x="630" y="547"/>
                    </a:cubicBezTo>
                    <a:cubicBezTo>
                      <a:pt x="719" y="563"/>
                      <a:pt x="646" y="539"/>
                      <a:pt x="690" y="577"/>
                    </a:cubicBezTo>
                    <a:cubicBezTo>
                      <a:pt x="704" y="589"/>
                      <a:pt x="735" y="607"/>
                      <a:pt x="735" y="607"/>
                    </a:cubicBezTo>
                    <a:cubicBezTo>
                      <a:pt x="758" y="573"/>
                      <a:pt x="752" y="520"/>
                      <a:pt x="772" y="495"/>
                    </a:cubicBezTo>
                    <a:cubicBezTo>
                      <a:pt x="808" y="452"/>
                      <a:pt x="877" y="421"/>
                      <a:pt x="930" y="405"/>
                    </a:cubicBezTo>
                    <a:cubicBezTo>
                      <a:pt x="986" y="423"/>
                      <a:pt x="944" y="364"/>
                      <a:pt x="982" y="345"/>
                    </a:cubicBezTo>
                    <a:cubicBezTo>
                      <a:pt x="996" y="338"/>
                      <a:pt x="1012" y="340"/>
                      <a:pt x="1027" y="337"/>
                    </a:cubicBezTo>
                    <a:cubicBezTo>
                      <a:pt x="1032" y="320"/>
                      <a:pt x="1033" y="301"/>
                      <a:pt x="1042" y="285"/>
                    </a:cubicBezTo>
                    <a:cubicBezTo>
                      <a:pt x="1063" y="247"/>
                      <a:pt x="1118" y="240"/>
                      <a:pt x="1155" y="225"/>
                    </a:cubicBezTo>
                    <a:cubicBezTo>
                      <a:pt x="1222" y="158"/>
                      <a:pt x="1199" y="169"/>
                      <a:pt x="1275" y="142"/>
                    </a:cubicBezTo>
                    <a:cubicBezTo>
                      <a:pt x="1309" y="34"/>
                      <a:pt x="1430" y="60"/>
                      <a:pt x="1507" y="7"/>
                    </a:cubicBezTo>
                    <a:cubicBezTo>
                      <a:pt x="1542" y="10"/>
                      <a:pt x="1578" y="6"/>
                      <a:pt x="1612" y="15"/>
                    </a:cubicBezTo>
                    <a:cubicBezTo>
                      <a:pt x="1621" y="17"/>
                      <a:pt x="1618" y="36"/>
                      <a:pt x="1627" y="37"/>
                    </a:cubicBezTo>
                    <a:cubicBezTo>
                      <a:pt x="1639" y="39"/>
                      <a:pt x="1669" y="11"/>
                      <a:pt x="1680" y="7"/>
                    </a:cubicBezTo>
                    <a:cubicBezTo>
                      <a:pt x="1692" y="3"/>
                      <a:pt x="1705" y="2"/>
                      <a:pt x="1717" y="0"/>
                    </a:cubicBezTo>
                    <a:cubicBezTo>
                      <a:pt x="1758" y="8"/>
                      <a:pt x="1770" y="11"/>
                      <a:pt x="1792" y="45"/>
                    </a:cubicBezTo>
                    <a:cubicBezTo>
                      <a:pt x="1868" y="25"/>
                      <a:pt x="1887" y="32"/>
                      <a:pt x="1987" y="37"/>
                    </a:cubicBezTo>
                    <a:cubicBezTo>
                      <a:pt x="1997" y="42"/>
                      <a:pt x="2007" y="48"/>
                      <a:pt x="2017" y="52"/>
                    </a:cubicBezTo>
                    <a:cubicBezTo>
                      <a:pt x="2032" y="58"/>
                      <a:pt x="2062" y="67"/>
                      <a:pt x="2062" y="67"/>
                    </a:cubicBezTo>
                    <a:cubicBezTo>
                      <a:pt x="2062" y="67"/>
                      <a:pt x="2093" y="81"/>
                      <a:pt x="2107" y="90"/>
                    </a:cubicBezTo>
                    <a:cubicBezTo>
                      <a:pt x="2163" y="124"/>
                      <a:pt x="2113" y="104"/>
                      <a:pt x="2160" y="120"/>
                    </a:cubicBezTo>
                    <a:cubicBezTo>
                      <a:pt x="2187" y="140"/>
                      <a:pt x="2209" y="142"/>
                      <a:pt x="2220" y="172"/>
                    </a:cubicBezTo>
                    <a:cubicBezTo>
                      <a:pt x="2272" y="137"/>
                      <a:pt x="2334" y="159"/>
                      <a:pt x="2392" y="172"/>
                    </a:cubicBezTo>
                    <a:cubicBezTo>
                      <a:pt x="2408" y="247"/>
                      <a:pt x="2386" y="197"/>
                      <a:pt x="2422" y="187"/>
                    </a:cubicBezTo>
                    <a:cubicBezTo>
                      <a:pt x="2432" y="184"/>
                      <a:pt x="2442" y="192"/>
                      <a:pt x="2452" y="195"/>
                    </a:cubicBezTo>
                    <a:cubicBezTo>
                      <a:pt x="2490" y="251"/>
                      <a:pt x="2438" y="182"/>
                      <a:pt x="2497" y="232"/>
                    </a:cubicBezTo>
                    <a:cubicBezTo>
                      <a:pt x="2550" y="277"/>
                      <a:pt x="2439" y="248"/>
                      <a:pt x="2580" y="262"/>
                    </a:cubicBezTo>
                    <a:cubicBezTo>
                      <a:pt x="2628" y="310"/>
                      <a:pt x="2637" y="291"/>
                      <a:pt x="2610" y="345"/>
                    </a:cubicBezTo>
                    <a:cubicBezTo>
                      <a:pt x="2606" y="353"/>
                      <a:pt x="2600" y="360"/>
                      <a:pt x="2595" y="367"/>
                    </a:cubicBezTo>
                    <a:cubicBezTo>
                      <a:pt x="2600" y="375"/>
                      <a:pt x="2602" y="385"/>
                      <a:pt x="2610" y="390"/>
                    </a:cubicBezTo>
                    <a:cubicBezTo>
                      <a:pt x="2659" y="421"/>
                      <a:pt x="2725" y="417"/>
                      <a:pt x="2775" y="450"/>
                    </a:cubicBezTo>
                    <a:cubicBezTo>
                      <a:pt x="2809" y="501"/>
                      <a:pt x="2800" y="478"/>
                      <a:pt x="2812" y="517"/>
                    </a:cubicBezTo>
                    <a:cubicBezTo>
                      <a:pt x="2804" y="594"/>
                      <a:pt x="2795" y="582"/>
                      <a:pt x="2782" y="645"/>
                    </a:cubicBezTo>
                    <a:cubicBezTo>
                      <a:pt x="2757" y="628"/>
                      <a:pt x="2737" y="622"/>
                      <a:pt x="2707" y="615"/>
                    </a:cubicBezTo>
                    <a:cubicBezTo>
                      <a:pt x="2702" y="607"/>
                      <a:pt x="2690" y="601"/>
                      <a:pt x="2692" y="592"/>
                    </a:cubicBezTo>
                    <a:cubicBezTo>
                      <a:pt x="2694" y="584"/>
                      <a:pt x="2707" y="585"/>
                      <a:pt x="2715" y="585"/>
                    </a:cubicBezTo>
                    <a:cubicBezTo>
                      <a:pt x="2731" y="585"/>
                      <a:pt x="2794" y="597"/>
                      <a:pt x="2812" y="600"/>
                    </a:cubicBezTo>
                    <a:cubicBezTo>
                      <a:pt x="2817" y="607"/>
                      <a:pt x="2821" y="616"/>
                      <a:pt x="2827" y="622"/>
                    </a:cubicBezTo>
                    <a:cubicBezTo>
                      <a:pt x="2834" y="628"/>
                      <a:pt x="2848" y="628"/>
                      <a:pt x="2850" y="637"/>
                    </a:cubicBezTo>
                    <a:cubicBezTo>
                      <a:pt x="2862" y="691"/>
                      <a:pt x="2850" y="687"/>
                      <a:pt x="2820" y="697"/>
                    </a:cubicBezTo>
                    <a:cubicBezTo>
                      <a:pt x="2893" y="724"/>
                      <a:pt x="2954" y="691"/>
                      <a:pt x="3000" y="637"/>
                    </a:cubicBezTo>
                    <a:cubicBezTo>
                      <a:pt x="3008" y="628"/>
                      <a:pt x="3025" y="595"/>
                      <a:pt x="3037" y="592"/>
                    </a:cubicBezTo>
                    <a:cubicBezTo>
                      <a:pt x="3064" y="584"/>
                      <a:pt x="3092" y="587"/>
                      <a:pt x="3120" y="585"/>
                    </a:cubicBezTo>
                    <a:cubicBezTo>
                      <a:pt x="3140" y="587"/>
                      <a:pt x="3161" y="585"/>
                      <a:pt x="3180" y="592"/>
                    </a:cubicBezTo>
                    <a:cubicBezTo>
                      <a:pt x="3197" y="598"/>
                      <a:pt x="3225" y="622"/>
                      <a:pt x="3225" y="622"/>
                    </a:cubicBezTo>
                    <a:cubicBezTo>
                      <a:pt x="3231" y="642"/>
                      <a:pt x="3226" y="667"/>
                      <a:pt x="3240" y="682"/>
                    </a:cubicBezTo>
                    <a:cubicBezTo>
                      <a:pt x="3257" y="701"/>
                      <a:pt x="3286" y="706"/>
                      <a:pt x="3307" y="720"/>
                    </a:cubicBezTo>
                    <a:cubicBezTo>
                      <a:pt x="3301" y="739"/>
                      <a:pt x="3288" y="768"/>
                      <a:pt x="3307" y="787"/>
                    </a:cubicBezTo>
                    <a:cubicBezTo>
                      <a:pt x="3313" y="793"/>
                      <a:pt x="3322" y="776"/>
                      <a:pt x="3330" y="772"/>
                    </a:cubicBezTo>
                    <a:cubicBezTo>
                      <a:pt x="3343" y="766"/>
                      <a:pt x="3380" y="759"/>
                      <a:pt x="3390" y="757"/>
                    </a:cubicBezTo>
                    <a:cubicBezTo>
                      <a:pt x="3423" y="762"/>
                      <a:pt x="3442" y="758"/>
                      <a:pt x="3465" y="780"/>
                    </a:cubicBezTo>
                    <a:cubicBezTo>
                      <a:pt x="3471" y="786"/>
                      <a:pt x="3473" y="796"/>
                      <a:pt x="3480" y="802"/>
                    </a:cubicBezTo>
                    <a:cubicBezTo>
                      <a:pt x="3494" y="814"/>
                      <a:pt x="3525" y="832"/>
                      <a:pt x="3525" y="832"/>
                    </a:cubicBezTo>
                    <a:cubicBezTo>
                      <a:pt x="3530" y="840"/>
                      <a:pt x="3531" y="854"/>
                      <a:pt x="3540" y="855"/>
                    </a:cubicBezTo>
                    <a:cubicBezTo>
                      <a:pt x="3553" y="857"/>
                      <a:pt x="3564" y="841"/>
                      <a:pt x="3577" y="840"/>
                    </a:cubicBezTo>
                    <a:cubicBezTo>
                      <a:pt x="3605" y="838"/>
                      <a:pt x="3632" y="845"/>
                      <a:pt x="3660" y="847"/>
                    </a:cubicBezTo>
                    <a:cubicBezTo>
                      <a:pt x="3668" y="872"/>
                      <a:pt x="3681" y="890"/>
                      <a:pt x="3690" y="915"/>
                    </a:cubicBezTo>
                    <a:cubicBezTo>
                      <a:pt x="3697" y="910"/>
                      <a:pt x="3703" y="899"/>
                      <a:pt x="3712" y="900"/>
                    </a:cubicBezTo>
                    <a:cubicBezTo>
                      <a:pt x="3734" y="903"/>
                      <a:pt x="3747" y="952"/>
                      <a:pt x="3757" y="967"/>
                    </a:cubicBezTo>
                    <a:cubicBezTo>
                      <a:pt x="3752" y="977"/>
                      <a:pt x="3737" y="987"/>
                      <a:pt x="3742" y="997"/>
                    </a:cubicBezTo>
                    <a:cubicBezTo>
                      <a:pt x="3746" y="1005"/>
                      <a:pt x="3757" y="978"/>
                      <a:pt x="3765" y="982"/>
                    </a:cubicBezTo>
                    <a:cubicBezTo>
                      <a:pt x="3771" y="985"/>
                      <a:pt x="3808" y="1059"/>
                      <a:pt x="3817" y="1072"/>
                    </a:cubicBezTo>
                    <a:cubicBezTo>
                      <a:pt x="3809" y="1105"/>
                      <a:pt x="3792" y="1123"/>
                      <a:pt x="3802" y="1155"/>
                    </a:cubicBezTo>
                    <a:cubicBezTo>
                      <a:pt x="3792" y="1243"/>
                      <a:pt x="3788" y="1356"/>
                      <a:pt x="3697" y="1402"/>
                    </a:cubicBezTo>
                    <a:cubicBezTo>
                      <a:pt x="3684" y="1443"/>
                      <a:pt x="3664" y="1441"/>
                      <a:pt x="3622" y="1447"/>
                    </a:cubicBezTo>
                    <a:cubicBezTo>
                      <a:pt x="3612" y="1452"/>
                      <a:pt x="3603" y="1462"/>
                      <a:pt x="3592" y="1462"/>
                    </a:cubicBezTo>
                    <a:cubicBezTo>
                      <a:pt x="3521" y="1462"/>
                      <a:pt x="3519" y="1418"/>
                      <a:pt x="3472" y="1387"/>
                    </a:cubicBezTo>
                    <a:cubicBezTo>
                      <a:pt x="3462" y="1390"/>
                      <a:pt x="3446" y="1385"/>
                      <a:pt x="3442" y="1395"/>
                    </a:cubicBezTo>
                    <a:cubicBezTo>
                      <a:pt x="3438" y="1405"/>
                      <a:pt x="3452" y="1447"/>
                      <a:pt x="3457" y="1462"/>
                    </a:cubicBezTo>
                    <a:cubicBezTo>
                      <a:pt x="3445" y="1529"/>
                      <a:pt x="3444" y="1530"/>
                      <a:pt x="3375" y="1545"/>
                    </a:cubicBezTo>
                    <a:cubicBezTo>
                      <a:pt x="3372" y="1572"/>
                      <a:pt x="3375" y="1601"/>
                      <a:pt x="3367" y="1627"/>
                    </a:cubicBezTo>
                    <a:cubicBezTo>
                      <a:pt x="3364" y="1637"/>
                      <a:pt x="3349" y="1640"/>
                      <a:pt x="3345" y="1650"/>
                    </a:cubicBezTo>
                    <a:cubicBezTo>
                      <a:pt x="3319" y="1716"/>
                      <a:pt x="3361" y="1693"/>
                      <a:pt x="3315" y="1710"/>
                    </a:cubicBezTo>
                    <a:cubicBezTo>
                      <a:pt x="3307" y="1702"/>
                      <a:pt x="3302" y="1683"/>
                      <a:pt x="3292" y="1687"/>
                    </a:cubicBezTo>
                    <a:cubicBezTo>
                      <a:pt x="3275" y="1694"/>
                      <a:pt x="3262" y="1732"/>
                      <a:pt x="3262" y="1732"/>
                    </a:cubicBezTo>
                    <a:cubicBezTo>
                      <a:pt x="3223" y="1719"/>
                      <a:pt x="3230" y="1690"/>
                      <a:pt x="3225" y="1650"/>
                    </a:cubicBezTo>
                    <a:cubicBezTo>
                      <a:pt x="3204" y="1757"/>
                      <a:pt x="3209" y="1742"/>
                      <a:pt x="3097" y="1732"/>
                    </a:cubicBezTo>
                    <a:cubicBezTo>
                      <a:pt x="3117" y="1676"/>
                      <a:pt x="3127" y="1740"/>
                      <a:pt x="3135" y="1762"/>
                    </a:cubicBezTo>
                    <a:cubicBezTo>
                      <a:pt x="3126" y="1806"/>
                      <a:pt x="3124" y="1879"/>
                      <a:pt x="3022" y="1792"/>
                    </a:cubicBezTo>
                    <a:cubicBezTo>
                      <a:pt x="3003" y="1776"/>
                      <a:pt x="3027" y="1742"/>
                      <a:pt x="3030" y="1717"/>
                    </a:cubicBezTo>
                    <a:cubicBezTo>
                      <a:pt x="3092" y="1740"/>
                      <a:pt x="3052" y="1788"/>
                      <a:pt x="3007" y="1800"/>
                    </a:cubicBezTo>
                    <a:cubicBezTo>
                      <a:pt x="2992" y="1797"/>
                      <a:pt x="2970" y="1805"/>
                      <a:pt x="2962" y="1792"/>
                    </a:cubicBezTo>
                    <a:cubicBezTo>
                      <a:pt x="2942" y="1760"/>
                      <a:pt x="2966" y="1664"/>
                      <a:pt x="2947" y="1755"/>
                    </a:cubicBezTo>
                    <a:cubicBezTo>
                      <a:pt x="2940" y="1752"/>
                      <a:pt x="2931" y="1753"/>
                      <a:pt x="2925" y="1747"/>
                    </a:cubicBezTo>
                    <a:cubicBezTo>
                      <a:pt x="2919" y="1741"/>
                      <a:pt x="2925" y="1725"/>
                      <a:pt x="2917" y="1725"/>
                    </a:cubicBezTo>
                    <a:cubicBezTo>
                      <a:pt x="2908" y="1725"/>
                      <a:pt x="2909" y="1742"/>
                      <a:pt x="2902" y="1747"/>
                    </a:cubicBezTo>
                    <a:cubicBezTo>
                      <a:pt x="2893" y="1753"/>
                      <a:pt x="2882" y="1752"/>
                      <a:pt x="2872" y="1755"/>
                    </a:cubicBezTo>
                    <a:cubicBezTo>
                      <a:pt x="2857" y="1752"/>
                      <a:pt x="2838" y="1758"/>
                      <a:pt x="2827" y="1747"/>
                    </a:cubicBezTo>
                    <a:cubicBezTo>
                      <a:pt x="2820" y="1740"/>
                      <a:pt x="2835" y="1727"/>
                      <a:pt x="2835" y="1717"/>
                    </a:cubicBezTo>
                    <a:cubicBezTo>
                      <a:pt x="2835" y="1703"/>
                      <a:pt x="2818" y="1682"/>
                      <a:pt x="2812" y="1672"/>
                    </a:cubicBezTo>
                    <a:cubicBezTo>
                      <a:pt x="2810" y="1645"/>
                      <a:pt x="2817" y="1615"/>
                      <a:pt x="2805" y="1590"/>
                    </a:cubicBezTo>
                    <a:cubicBezTo>
                      <a:pt x="2800" y="1581"/>
                      <a:pt x="2793" y="1612"/>
                      <a:pt x="2782" y="1612"/>
                    </a:cubicBezTo>
                    <a:cubicBezTo>
                      <a:pt x="2774" y="1612"/>
                      <a:pt x="2777" y="1597"/>
                      <a:pt x="2775" y="1590"/>
                    </a:cubicBezTo>
                    <a:cubicBezTo>
                      <a:pt x="2777" y="1577"/>
                      <a:pt x="2770" y="1557"/>
                      <a:pt x="2782" y="1552"/>
                    </a:cubicBezTo>
                    <a:cubicBezTo>
                      <a:pt x="2924" y="1491"/>
                      <a:pt x="2852" y="1587"/>
                      <a:pt x="2895" y="1522"/>
                    </a:cubicBezTo>
                    <a:cubicBezTo>
                      <a:pt x="2841" y="1505"/>
                      <a:pt x="2805" y="1456"/>
                      <a:pt x="2752" y="1440"/>
                    </a:cubicBezTo>
                    <a:cubicBezTo>
                      <a:pt x="2714" y="1447"/>
                      <a:pt x="2699" y="1445"/>
                      <a:pt x="2677" y="1477"/>
                    </a:cubicBezTo>
                    <a:cubicBezTo>
                      <a:pt x="2675" y="1495"/>
                      <a:pt x="2679" y="1515"/>
                      <a:pt x="2670" y="1530"/>
                    </a:cubicBezTo>
                    <a:cubicBezTo>
                      <a:pt x="2665" y="1539"/>
                      <a:pt x="2649" y="1532"/>
                      <a:pt x="2640" y="1537"/>
                    </a:cubicBezTo>
                    <a:cubicBezTo>
                      <a:pt x="2631" y="1542"/>
                      <a:pt x="2625" y="1552"/>
                      <a:pt x="2617" y="1560"/>
                    </a:cubicBezTo>
                    <a:cubicBezTo>
                      <a:pt x="2596" y="1627"/>
                      <a:pt x="2580" y="1611"/>
                      <a:pt x="2505" y="1605"/>
                    </a:cubicBezTo>
                    <a:cubicBezTo>
                      <a:pt x="2502" y="1597"/>
                      <a:pt x="2504" y="1587"/>
                      <a:pt x="2497" y="1582"/>
                    </a:cubicBezTo>
                    <a:cubicBezTo>
                      <a:pt x="2484" y="1573"/>
                      <a:pt x="2452" y="1567"/>
                      <a:pt x="2452" y="1567"/>
                    </a:cubicBezTo>
                    <a:cubicBezTo>
                      <a:pt x="2419" y="1584"/>
                      <a:pt x="2413" y="1601"/>
                      <a:pt x="2377" y="1590"/>
                    </a:cubicBezTo>
                    <a:cubicBezTo>
                      <a:pt x="2353" y="1626"/>
                      <a:pt x="2372" y="1646"/>
                      <a:pt x="2332" y="1620"/>
                    </a:cubicBezTo>
                    <a:cubicBezTo>
                      <a:pt x="2303" y="1575"/>
                      <a:pt x="2332" y="1571"/>
                      <a:pt x="2272" y="1582"/>
                    </a:cubicBezTo>
                    <a:cubicBezTo>
                      <a:pt x="2207" y="1626"/>
                      <a:pt x="2204" y="1527"/>
                      <a:pt x="2197" y="1485"/>
                    </a:cubicBezTo>
                    <a:cubicBezTo>
                      <a:pt x="2151" y="1496"/>
                      <a:pt x="2170" y="1500"/>
                      <a:pt x="2145" y="1537"/>
                    </a:cubicBezTo>
                    <a:cubicBezTo>
                      <a:pt x="2115" y="1530"/>
                      <a:pt x="2095" y="1524"/>
                      <a:pt x="2070" y="1507"/>
                    </a:cubicBezTo>
                    <a:cubicBezTo>
                      <a:pt x="2041" y="1463"/>
                      <a:pt x="2015" y="1431"/>
                      <a:pt x="2002" y="1380"/>
                    </a:cubicBezTo>
                    <a:cubicBezTo>
                      <a:pt x="2010" y="1377"/>
                      <a:pt x="2021" y="1379"/>
                      <a:pt x="2025" y="1372"/>
                    </a:cubicBezTo>
                    <a:cubicBezTo>
                      <a:pt x="2028" y="1365"/>
                      <a:pt x="2017" y="1350"/>
                      <a:pt x="2017" y="1350"/>
                    </a:cubicBezTo>
                    <a:cubicBezTo>
                      <a:pt x="2022" y="1335"/>
                      <a:pt x="2039" y="1319"/>
                      <a:pt x="2032" y="1305"/>
                    </a:cubicBezTo>
                    <a:cubicBezTo>
                      <a:pt x="2018" y="1277"/>
                      <a:pt x="2001" y="1250"/>
                      <a:pt x="1987" y="1222"/>
                    </a:cubicBezTo>
                    <a:cubicBezTo>
                      <a:pt x="1987" y="1222"/>
                      <a:pt x="1978" y="1201"/>
                      <a:pt x="1972" y="1192"/>
                    </a:cubicBezTo>
                    <a:cubicBezTo>
                      <a:pt x="1955" y="1168"/>
                      <a:pt x="1951" y="1171"/>
                      <a:pt x="1927" y="1162"/>
                    </a:cubicBezTo>
                    <a:cubicBezTo>
                      <a:pt x="1866" y="1178"/>
                      <a:pt x="1922" y="1174"/>
                      <a:pt x="1882" y="1147"/>
                    </a:cubicBezTo>
                    <a:cubicBezTo>
                      <a:pt x="1873" y="1141"/>
                      <a:pt x="1862" y="1142"/>
                      <a:pt x="1852" y="1140"/>
                    </a:cubicBezTo>
                    <a:cubicBezTo>
                      <a:pt x="1837" y="1142"/>
                      <a:pt x="1821" y="1140"/>
                      <a:pt x="1807" y="1147"/>
                    </a:cubicBezTo>
                    <a:cubicBezTo>
                      <a:pt x="1799" y="1151"/>
                      <a:pt x="1801" y="1170"/>
                      <a:pt x="1792" y="1170"/>
                    </a:cubicBezTo>
                    <a:cubicBezTo>
                      <a:pt x="1784" y="1170"/>
                      <a:pt x="1789" y="1154"/>
                      <a:pt x="1785" y="1147"/>
                    </a:cubicBezTo>
                    <a:cubicBezTo>
                      <a:pt x="1781" y="1139"/>
                      <a:pt x="1778" y="1130"/>
                      <a:pt x="1770" y="1125"/>
                    </a:cubicBezTo>
                    <a:cubicBezTo>
                      <a:pt x="1757" y="1117"/>
                      <a:pt x="1699" y="1094"/>
                      <a:pt x="1680" y="1087"/>
                    </a:cubicBezTo>
                    <a:cubicBezTo>
                      <a:pt x="1647" y="1138"/>
                      <a:pt x="1686" y="1095"/>
                      <a:pt x="1642" y="1095"/>
                    </a:cubicBezTo>
                    <a:cubicBezTo>
                      <a:pt x="1631" y="1095"/>
                      <a:pt x="1622" y="1105"/>
                      <a:pt x="1612" y="1110"/>
                    </a:cubicBezTo>
                    <a:cubicBezTo>
                      <a:pt x="1623" y="1161"/>
                      <a:pt x="1635" y="1180"/>
                      <a:pt x="1687" y="1192"/>
                    </a:cubicBezTo>
                    <a:cubicBezTo>
                      <a:pt x="1677" y="1103"/>
                      <a:pt x="1681" y="1119"/>
                      <a:pt x="1590" y="1110"/>
                    </a:cubicBezTo>
                    <a:cubicBezTo>
                      <a:pt x="1541" y="1072"/>
                      <a:pt x="1488" y="1092"/>
                      <a:pt x="1432" y="1072"/>
                    </a:cubicBezTo>
                    <a:cubicBezTo>
                      <a:pt x="1371" y="1088"/>
                      <a:pt x="1425" y="1064"/>
                      <a:pt x="1395" y="1110"/>
                    </a:cubicBezTo>
                    <a:cubicBezTo>
                      <a:pt x="1384" y="1126"/>
                      <a:pt x="1364" y="1133"/>
                      <a:pt x="1350" y="1147"/>
                    </a:cubicBezTo>
                    <a:cubicBezTo>
                      <a:pt x="1338" y="1227"/>
                      <a:pt x="1306" y="1302"/>
                      <a:pt x="1290" y="1380"/>
                    </a:cubicBezTo>
                    <a:cubicBezTo>
                      <a:pt x="1289" y="1384"/>
                      <a:pt x="1287" y="1447"/>
                      <a:pt x="1267" y="1455"/>
                    </a:cubicBezTo>
                    <a:cubicBezTo>
                      <a:pt x="1248" y="1462"/>
                      <a:pt x="1227" y="1460"/>
                      <a:pt x="1207" y="1462"/>
                    </a:cubicBezTo>
                    <a:cubicBezTo>
                      <a:pt x="1186" y="1494"/>
                      <a:pt x="1194" y="1507"/>
                      <a:pt x="1215" y="1537"/>
                    </a:cubicBezTo>
                    <a:cubicBezTo>
                      <a:pt x="1217" y="1545"/>
                      <a:pt x="1228" y="1554"/>
                      <a:pt x="1222" y="1560"/>
                    </a:cubicBezTo>
                    <a:cubicBezTo>
                      <a:pt x="1216" y="1566"/>
                      <a:pt x="1201" y="1560"/>
                      <a:pt x="1200" y="1552"/>
                    </a:cubicBezTo>
                    <a:cubicBezTo>
                      <a:pt x="1198" y="1539"/>
                      <a:pt x="1210" y="1527"/>
                      <a:pt x="1215" y="1515"/>
                    </a:cubicBezTo>
                    <a:close/>
                  </a:path>
                </a:pathLst>
              </a:custGeom>
              <a:solidFill>
                <a:srgbClr val="00FF00"/>
              </a:solid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35" name="Freeform 33" descr="Zone de dessin">
                <a:extLst>
                  <a:ext uri="{FF2B5EF4-FFF2-40B4-BE49-F238E27FC236}">
                    <a16:creationId xmlns:a16="http://schemas.microsoft.com/office/drawing/2014/main" id="{E1F2EC28-246F-45EB-9D4E-0736680CBF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43" y="1435"/>
                <a:ext cx="2335" cy="3873"/>
              </a:xfrm>
              <a:custGeom>
                <a:avLst/>
                <a:gdLst>
                  <a:gd name="T0" fmla="*/ 825 w 2335"/>
                  <a:gd name="T1" fmla="*/ 3226 h 3873"/>
                  <a:gd name="T2" fmla="*/ 910 w 2335"/>
                  <a:gd name="T3" fmla="*/ 1265 h 3873"/>
                  <a:gd name="T4" fmla="*/ 332 w 2335"/>
                  <a:gd name="T5" fmla="*/ 459 h 3873"/>
                  <a:gd name="T6" fmla="*/ 10 w 2335"/>
                  <a:gd name="T7" fmla="*/ 222 h 3873"/>
                  <a:gd name="T8" fmla="*/ 133 w 2335"/>
                  <a:gd name="T9" fmla="*/ 251 h 3873"/>
                  <a:gd name="T10" fmla="*/ 541 w 2335"/>
                  <a:gd name="T11" fmla="*/ 545 h 3873"/>
                  <a:gd name="T12" fmla="*/ 711 w 2335"/>
                  <a:gd name="T13" fmla="*/ 317 h 3873"/>
                  <a:gd name="T14" fmla="*/ 901 w 2335"/>
                  <a:gd name="T15" fmla="*/ 129 h 3873"/>
                  <a:gd name="T16" fmla="*/ 1033 w 2335"/>
                  <a:gd name="T17" fmla="*/ 18 h 3873"/>
                  <a:gd name="T18" fmla="*/ 886 w 2335"/>
                  <a:gd name="T19" fmla="*/ 222 h 3873"/>
                  <a:gd name="T20" fmla="*/ 1153 w 2335"/>
                  <a:gd name="T21" fmla="*/ 99 h 3873"/>
                  <a:gd name="T22" fmla="*/ 872 w 2335"/>
                  <a:gd name="T23" fmla="*/ 289 h 3873"/>
                  <a:gd name="T24" fmla="*/ 718 w 2335"/>
                  <a:gd name="T25" fmla="*/ 681 h 3873"/>
                  <a:gd name="T26" fmla="*/ 1153 w 2335"/>
                  <a:gd name="T27" fmla="*/ 843 h 3873"/>
                  <a:gd name="T28" fmla="*/ 1251 w 2335"/>
                  <a:gd name="T29" fmla="*/ 791 h 3873"/>
                  <a:gd name="T30" fmla="*/ 1216 w 2335"/>
                  <a:gd name="T31" fmla="*/ 900 h 3873"/>
                  <a:gd name="T32" fmla="*/ 1223 w 2335"/>
                  <a:gd name="T33" fmla="*/ 1066 h 3873"/>
                  <a:gd name="T34" fmla="*/ 1531 w 2335"/>
                  <a:gd name="T35" fmla="*/ 609 h 3873"/>
                  <a:gd name="T36" fmla="*/ 1498 w 2335"/>
                  <a:gd name="T37" fmla="*/ 791 h 3873"/>
                  <a:gd name="T38" fmla="*/ 1327 w 2335"/>
                  <a:gd name="T39" fmla="*/ 1246 h 3873"/>
                  <a:gd name="T40" fmla="*/ 1633 w 2335"/>
                  <a:gd name="T41" fmla="*/ 1083 h 3873"/>
                  <a:gd name="T42" fmla="*/ 1600 w 2335"/>
                  <a:gd name="T43" fmla="*/ 732 h 3873"/>
                  <a:gd name="T44" fmla="*/ 1657 w 2335"/>
                  <a:gd name="T45" fmla="*/ 717 h 3873"/>
                  <a:gd name="T46" fmla="*/ 1783 w 2335"/>
                  <a:gd name="T47" fmla="*/ 987 h 3873"/>
                  <a:gd name="T48" fmla="*/ 2269 w 2335"/>
                  <a:gd name="T49" fmla="*/ 795 h 3873"/>
                  <a:gd name="T50" fmla="*/ 2019 w 2335"/>
                  <a:gd name="T51" fmla="*/ 971 h 3873"/>
                  <a:gd name="T52" fmla="*/ 1526 w 2335"/>
                  <a:gd name="T53" fmla="*/ 1388 h 3873"/>
                  <a:gd name="T54" fmla="*/ 1280 w 2335"/>
                  <a:gd name="T55" fmla="*/ 2657 h 3873"/>
                  <a:gd name="T56" fmla="*/ 1289 w 2335"/>
                  <a:gd name="T57" fmla="*/ 3529 h 3873"/>
                  <a:gd name="T58" fmla="*/ 1185 w 2335"/>
                  <a:gd name="T59" fmla="*/ 3718 h 3873"/>
                  <a:gd name="T60" fmla="*/ 1043 w 2335"/>
                  <a:gd name="T61" fmla="*/ 3785 h 3873"/>
                  <a:gd name="T62" fmla="*/ 844 w 2335"/>
                  <a:gd name="T63" fmla="*/ 3756 h 3873"/>
                  <a:gd name="T64" fmla="*/ 750 w 2335"/>
                  <a:gd name="T65" fmla="*/ 3785 h 3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335" h="3873">
                    <a:moveTo>
                      <a:pt x="816" y="3501"/>
                    </a:moveTo>
                    <a:cubicBezTo>
                      <a:pt x="828" y="3408"/>
                      <a:pt x="814" y="3439"/>
                      <a:pt x="825" y="3226"/>
                    </a:cubicBezTo>
                    <a:cubicBezTo>
                      <a:pt x="836" y="3013"/>
                      <a:pt x="868" y="2549"/>
                      <a:pt x="882" y="2222"/>
                    </a:cubicBezTo>
                    <a:cubicBezTo>
                      <a:pt x="896" y="1895"/>
                      <a:pt x="957" y="1505"/>
                      <a:pt x="910" y="1265"/>
                    </a:cubicBezTo>
                    <a:cubicBezTo>
                      <a:pt x="863" y="1025"/>
                      <a:pt x="694" y="916"/>
                      <a:pt x="598" y="782"/>
                    </a:cubicBezTo>
                    <a:cubicBezTo>
                      <a:pt x="502" y="648"/>
                      <a:pt x="417" y="541"/>
                      <a:pt x="332" y="459"/>
                    </a:cubicBezTo>
                    <a:cubicBezTo>
                      <a:pt x="247" y="377"/>
                      <a:pt x="139" y="330"/>
                      <a:pt x="85" y="291"/>
                    </a:cubicBezTo>
                    <a:cubicBezTo>
                      <a:pt x="31" y="252"/>
                      <a:pt x="20" y="240"/>
                      <a:pt x="10" y="222"/>
                    </a:cubicBezTo>
                    <a:cubicBezTo>
                      <a:pt x="0" y="204"/>
                      <a:pt x="5" y="178"/>
                      <a:pt x="25" y="183"/>
                    </a:cubicBezTo>
                    <a:cubicBezTo>
                      <a:pt x="45" y="188"/>
                      <a:pt x="94" y="225"/>
                      <a:pt x="133" y="251"/>
                    </a:cubicBezTo>
                    <a:cubicBezTo>
                      <a:pt x="172" y="277"/>
                      <a:pt x="194" y="293"/>
                      <a:pt x="262" y="342"/>
                    </a:cubicBezTo>
                    <a:cubicBezTo>
                      <a:pt x="330" y="391"/>
                      <a:pt x="484" y="514"/>
                      <a:pt x="541" y="545"/>
                    </a:cubicBezTo>
                    <a:cubicBezTo>
                      <a:pt x="598" y="576"/>
                      <a:pt x="579" y="564"/>
                      <a:pt x="607" y="526"/>
                    </a:cubicBezTo>
                    <a:cubicBezTo>
                      <a:pt x="635" y="488"/>
                      <a:pt x="678" y="363"/>
                      <a:pt x="711" y="317"/>
                    </a:cubicBezTo>
                    <a:cubicBezTo>
                      <a:pt x="744" y="271"/>
                      <a:pt x="774" y="282"/>
                      <a:pt x="806" y="251"/>
                    </a:cubicBezTo>
                    <a:cubicBezTo>
                      <a:pt x="838" y="220"/>
                      <a:pt x="871" y="168"/>
                      <a:pt x="901" y="129"/>
                    </a:cubicBezTo>
                    <a:cubicBezTo>
                      <a:pt x="931" y="90"/>
                      <a:pt x="966" y="36"/>
                      <a:pt x="988" y="18"/>
                    </a:cubicBezTo>
                    <a:cubicBezTo>
                      <a:pt x="1010" y="0"/>
                      <a:pt x="1034" y="6"/>
                      <a:pt x="1033" y="18"/>
                    </a:cubicBezTo>
                    <a:cubicBezTo>
                      <a:pt x="1032" y="30"/>
                      <a:pt x="1003" y="59"/>
                      <a:pt x="979" y="93"/>
                    </a:cubicBezTo>
                    <a:cubicBezTo>
                      <a:pt x="955" y="127"/>
                      <a:pt x="866" y="219"/>
                      <a:pt x="886" y="222"/>
                    </a:cubicBezTo>
                    <a:cubicBezTo>
                      <a:pt x="906" y="225"/>
                      <a:pt x="1055" y="131"/>
                      <a:pt x="1099" y="111"/>
                    </a:cubicBezTo>
                    <a:cubicBezTo>
                      <a:pt x="1143" y="91"/>
                      <a:pt x="1154" y="92"/>
                      <a:pt x="1153" y="99"/>
                    </a:cubicBezTo>
                    <a:cubicBezTo>
                      <a:pt x="1152" y="106"/>
                      <a:pt x="1140" y="121"/>
                      <a:pt x="1093" y="153"/>
                    </a:cubicBezTo>
                    <a:cubicBezTo>
                      <a:pt x="1046" y="185"/>
                      <a:pt x="929" y="254"/>
                      <a:pt x="872" y="289"/>
                    </a:cubicBezTo>
                    <a:cubicBezTo>
                      <a:pt x="815" y="324"/>
                      <a:pt x="775" y="300"/>
                      <a:pt x="749" y="365"/>
                    </a:cubicBezTo>
                    <a:cubicBezTo>
                      <a:pt x="723" y="430"/>
                      <a:pt x="672" y="572"/>
                      <a:pt x="718" y="681"/>
                    </a:cubicBezTo>
                    <a:cubicBezTo>
                      <a:pt x="764" y="790"/>
                      <a:pt x="951" y="991"/>
                      <a:pt x="1024" y="1018"/>
                    </a:cubicBezTo>
                    <a:cubicBezTo>
                      <a:pt x="1097" y="1045"/>
                      <a:pt x="1116" y="892"/>
                      <a:pt x="1153" y="843"/>
                    </a:cubicBezTo>
                    <a:cubicBezTo>
                      <a:pt x="1190" y="794"/>
                      <a:pt x="1230" y="735"/>
                      <a:pt x="1246" y="726"/>
                    </a:cubicBezTo>
                    <a:cubicBezTo>
                      <a:pt x="1262" y="717"/>
                      <a:pt x="1240" y="786"/>
                      <a:pt x="1251" y="791"/>
                    </a:cubicBezTo>
                    <a:cubicBezTo>
                      <a:pt x="1262" y="796"/>
                      <a:pt x="1318" y="738"/>
                      <a:pt x="1312" y="756"/>
                    </a:cubicBezTo>
                    <a:cubicBezTo>
                      <a:pt x="1306" y="774"/>
                      <a:pt x="1239" y="858"/>
                      <a:pt x="1216" y="900"/>
                    </a:cubicBezTo>
                    <a:cubicBezTo>
                      <a:pt x="1193" y="942"/>
                      <a:pt x="1173" y="983"/>
                      <a:pt x="1174" y="1011"/>
                    </a:cubicBezTo>
                    <a:cubicBezTo>
                      <a:pt x="1175" y="1039"/>
                      <a:pt x="1197" y="1082"/>
                      <a:pt x="1223" y="1066"/>
                    </a:cubicBezTo>
                    <a:cubicBezTo>
                      <a:pt x="1249" y="1050"/>
                      <a:pt x="1276" y="990"/>
                      <a:pt x="1327" y="914"/>
                    </a:cubicBezTo>
                    <a:cubicBezTo>
                      <a:pt x="1378" y="838"/>
                      <a:pt x="1490" y="655"/>
                      <a:pt x="1531" y="609"/>
                    </a:cubicBezTo>
                    <a:cubicBezTo>
                      <a:pt x="1572" y="563"/>
                      <a:pt x="1581" y="606"/>
                      <a:pt x="1576" y="636"/>
                    </a:cubicBezTo>
                    <a:cubicBezTo>
                      <a:pt x="1571" y="666"/>
                      <a:pt x="1520" y="737"/>
                      <a:pt x="1498" y="791"/>
                    </a:cubicBezTo>
                    <a:cubicBezTo>
                      <a:pt x="1476" y="845"/>
                      <a:pt x="1469" y="886"/>
                      <a:pt x="1441" y="962"/>
                    </a:cubicBezTo>
                    <a:cubicBezTo>
                      <a:pt x="1413" y="1038"/>
                      <a:pt x="1340" y="1178"/>
                      <a:pt x="1327" y="1246"/>
                    </a:cubicBezTo>
                    <a:cubicBezTo>
                      <a:pt x="1314" y="1314"/>
                      <a:pt x="1314" y="1396"/>
                      <a:pt x="1365" y="1369"/>
                    </a:cubicBezTo>
                    <a:cubicBezTo>
                      <a:pt x="1416" y="1342"/>
                      <a:pt x="1582" y="1145"/>
                      <a:pt x="1633" y="1083"/>
                    </a:cubicBezTo>
                    <a:cubicBezTo>
                      <a:pt x="1684" y="1021"/>
                      <a:pt x="1674" y="1057"/>
                      <a:pt x="1669" y="999"/>
                    </a:cubicBezTo>
                    <a:cubicBezTo>
                      <a:pt x="1664" y="941"/>
                      <a:pt x="1606" y="776"/>
                      <a:pt x="1600" y="732"/>
                    </a:cubicBezTo>
                    <a:cubicBezTo>
                      <a:pt x="1594" y="688"/>
                      <a:pt x="1624" y="734"/>
                      <a:pt x="1633" y="732"/>
                    </a:cubicBezTo>
                    <a:cubicBezTo>
                      <a:pt x="1642" y="730"/>
                      <a:pt x="1645" y="691"/>
                      <a:pt x="1657" y="717"/>
                    </a:cubicBezTo>
                    <a:cubicBezTo>
                      <a:pt x="1669" y="743"/>
                      <a:pt x="1685" y="841"/>
                      <a:pt x="1706" y="886"/>
                    </a:cubicBezTo>
                    <a:cubicBezTo>
                      <a:pt x="1727" y="931"/>
                      <a:pt x="1745" y="980"/>
                      <a:pt x="1783" y="987"/>
                    </a:cubicBezTo>
                    <a:cubicBezTo>
                      <a:pt x="1821" y="994"/>
                      <a:pt x="1855" y="962"/>
                      <a:pt x="1936" y="930"/>
                    </a:cubicBezTo>
                    <a:cubicBezTo>
                      <a:pt x="2017" y="898"/>
                      <a:pt x="2210" y="812"/>
                      <a:pt x="2269" y="795"/>
                    </a:cubicBezTo>
                    <a:cubicBezTo>
                      <a:pt x="2328" y="778"/>
                      <a:pt x="2335" y="800"/>
                      <a:pt x="2293" y="829"/>
                    </a:cubicBezTo>
                    <a:cubicBezTo>
                      <a:pt x="2251" y="858"/>
                      <a:pt x="2112" y="924"/>
                      <a:pt x="2019" y="971"/>
                    </a:cubicBezTo>
                    <a:cubicBezTo>
                      <a:pt x="1926" y="1018"/>
                      <a:pt x="1816" y="1044"/>
                      <a:pt x="1734" y="1113"/>
                    </a:cubicBezTo>
                    <a:cubicBezTo>
                      <a:pt x="1652" y="1182"/>
                      <a:pt x="1592" y="1300"/>
                      <a:pt x="1526" y="1388"/>
                    </a:cubicBezTo>
                    <a:cubicBezTo>
                      <a:pt x="1460" y="1476"/>
                      <a:pt x="1377" y="1433"/>
                      <a:pt x="1336" y="1644"/>
                    </a:cubicBezTo>
                    <a:cubicBezTo>
                      <a:pt x="1295" y="1855"/>
                      <a:pt x="1292" y="2414"/>
                      <a:pt x="1280" y="2657"/>
                    </a:cubicBezTo>
                    <a:cubicBezTo>
                      <a:pt x="1268" y="2900"/>
                      <a:pt x="1259" y="2958"/>
                      <a:pt x="1261" y="3103"/>
                    </a:cubicBezTo>
                    <a:cubicBezTo>
                      <a:pt x="1263" y="3248"/>
                      <a:pt x="1259" y="3406"/>
                      <a:pt x="1289" y="3529"/>
                    </a:cubicBezTo>
                    <a:cubicBezTo>
                      <a:pt x="1319" y="3652"/>
                      <a:pt x="1458" y="3811"/>
                      <a:pt x="1441" y="3842"/>
                    </a:cubicBezTo>
                    <a:cubicBezTo>
                      <a:pt x="1424" y="3873"/>
                      <a:pt x="1247" y="3721"/>
                      <a:pt x="1185" y="3718"/>
                    </a:cubicBezTo>
                    <a:cubicBezTo>
                      <a:pt x="1123" y="3715"/>
                      <a:pt x="1095" y="3812"/>
                      <a:pt x="1071" y="3823"/>
                    </a:cubicBezTo>
                    <a:cubicBezTo>
                      <a:pt x="1047" y="3834"/>
                      <a:pt x="1060" y="3806"/>
                      <a:pt x="1043" y="3785"/>
                    </a:cubicBezTo>
                    <a:cubicBezTo>
                      <a:pt x="1026" y="3764"/>
                      <a:pt x="1000" y="3704"/>
                      <a:pt x="967" y="3699"/>
                    </a:cubicBezTo>
                    <a:cubicBezTo>
                      <a:pt x="934" y="3694"/>
                      <a:pt x="883" y="3731"/>
                      <a:pt x="844" y="3756"/>
                    </a:cubicBezTo>
                    <a:cubicBezTo>
                      <a:pt x="805" y="3781"/>
                      <a:pt x="746" y="3846"/>
                      <a:pt x="730" y="3851"/>
                    </a:cubicBezTo>
                    <a:cubicBezTo>
                      <a:pt x="714" y="3856"/>
                      <a:pt x="736" y="3843"/>
                      <a:pt x="750" y="3785"/>
                    </a:cubicBezTo>
                    <a:cubicBezTo>
                      <a:pt x="764" y="3727"/>
                      <a:pt x="804" y="3594"/>
                      <a:pt x="816" y="3501"/>
                    </a:cubicBezTo>
                    <a:close/>
                  </a:path>
                </a:pathLst>
              </a:custGeom>
              <a:blipFill dpi="0" rotWithShape="1">
                <a:blip r:embed="rId2"/>
                <a:srcRect/>
                <a:tile tx="0" ty="0" sx="100000" sy="100000" flip="none" algn="tl"/>
              </a:blip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5D6F7222-35F9-4A43-8737-1B0EE3A4FD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08" y="1450"/>
                <a:ext cx="511" cy="360"/>
              </a:xfrm>
              <a:custGeom>
                <a:avLst/>
                <a:gdLst>
                  <a:gd name="T0" fmla="*/ 0 w 511"/>
                  <a:gd name="T1" fmla="*/ 225 h 360"/>
                  <a:gd name="T2" fmla="*/ 37 w 511"/>
                  <a:gd name="T3" fmla="*/ 300 h 360"/>
                  <a:gd name="T4" fmla="*/ 82 w 511"/>
                  <a:gd name="T5" fmla="*/ 353 h 360"/>
                  <a:gd name="T6" fmla="*/ 120 w 511"/>
                  <a:gd name="T7" fmla="*/ 293 h 360"/>
                  <a:gd name="T8" fmla="*/ 180 w 511"/>
                  <a:gd name="T9" fmla="*/ 360 h 360"/>
                  <a:gd name="T10" fmla="*/ 277 w 511"/>
                  <a:gd name="T11" fmla="*/ 323 h 360"/>
                  <a:gd name="T12" fmla="*/ 397 w 511"/>
                  <a:gd name="T13" fmla="*/ 308 h 360"/>
                  <a:gd name="T14" fmla="*/ 412 w 511"/>
                  <a:gd name="T15" fmla="*/ 225 h 360"/>
                  <a:gd name="T16" fmla="*/ 480 w 511"/>
                  <a:gd name="T17" fmla="*/ 210 h 360"/>
                  <a:gd name="T18" fmla="*/ 480 w 511"/>
                  <a:gd name="T19" fmla="*/ 143 h 360"/>
                  <a:gd name="T20" fmla="*/ 397 w 511"/>
                  <a:gd name="T21" fmla="*/ 45 h 360"/>
                  <a:gd name="T22" fmla="*/ 330 w 511"/>
                  <a:gd name="T23" fmla="*/ 8 h 360"/>
                  <a:gd name="T24" fmla="*/ 307 w 511"/>
                  <a:gd name="T25" fmla="*/ 0 h 360"/>
                  <a:gd name="T26" fmla="*/ 262 w 511"/>
                  <a:gd name="T27" fmla="*/ 15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11" h="360">
                    <a:moveTo>
                      <a:pt x="0" y="225"/>
                    </a:moveTo>
                    <a:cubicBezTo>
                      <a:pt x="10" y="256"/>
                      <a:pt x="17" y="273"/>
                      <a:pt x="37" y="300"/>
                    </a:cubicBezTo>
                    <a:cubicBezTo>
                      <a:pt x="47" y="329"/>
                      <a:pt x="52" y="342"/>
                      <a:pt x="82" y="353"/>
                    </a:cubicBezTo>
                    <a:cubicBezTo>
                      <a:pt x="110" y="335"/>
                      <a:pt x="109" y="323"/>
                      <a:pt x="120" y="293"/>
                    </a:cubicBezTo>
                    <a:cubicBezTo>
                      <a:pt x="130" y="326"/>
                      <a:pt x="152" y="342"/>
                      <a:pt x="180" y="360"/>
                    </a:cubicBezTo>
                    <a:cubicBezTo>
                      <a:pt x="213" y="349"/>
                      <a:pt x="243" y="334"/>
                      <a:pt x="277" y="323"/>
                    </a:cubicBezTo>
                    <a:cubicBezTo>
                      <a:pt x="319" y="336"/>
                      <a:pt x="360" y="333"/>
                      <a:pt x="397" y="308"/>
                    </a:cubicBezTo>
                    <a:cubicBezTo>
                      <a:pt x="423" y="240"/>
                      <a:pt x="427" y="268"/>
                      <a:pt x="412" y="225"/>
                    </a:cubicBezTo>
                    <a:cubicBezTo>
                      <a:pt x="435" y="220"/>
                      <a:pt x="459" y="219"/>
                      <a:pt x="480" y="210"/>
                    </a:cubicBezTo>
                    <a:cubicBezTo>
                      <a:pt x="511" y="196"/>
                      <a:pt x="485" y="159"/>
                      <a:pt x="480" y="143"/>
                    </a:cubicBezTo>
                    <a:cubicBezTo>
                      <a:pt x="457" y="74"/>
                      <a:pt x="477" y="62"/>
                      <a:pt x="397" y="45"/>
                    </a:cubicBezTo>
                    <a:cubicBezTo>
                      <a:pt x="364" y="12"/>
                      <a:pt x="385" y="27"/>
                      <a:pt x="330" y="8"/>
                    </a:cubicBezTo>
                    <a:cubicBezTo>
                      <a:pt x="322" y="5"/>
                      <a:pt x="307" y="0"/>
                      <a:pt x="307" y="0"/>
                    </a:cubicBezTo>
                    <a:cubicBezTo>
                      <a:pt x="272" y="9"/>
                      <a:pt x="286" y="4"/>
                      <a:pt x="262" y="15"/>
                    </a:cubicBezTo>
                  </a:path>
                </a:pathLst>
              </a:custGeom>
              <a:solidFill>
                <a:srgbClr val="00FF00"/>
              </a:solid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21849800-C6CB-46B3-B5C9-CC58BFAEC58B}"/>
                  </a:ext>
                </a:extLst>
              </p:cNvPr>
              <p:cNvSpPr>
                <a:spLocks/>
              </p:cNvSpPr>
              <p:nvPr/>
            </p:nvSpPr>
            <p:spPr bwMode="auto">
              <a:xfrm rot="3765191">
                <a:off x="8706" y="1314"/>
                <a:ext cx="511" cy="360"/>
              </a:xfrm>
              <a:custGeom>
                <a:avLst/>
                <a:gdLst>
                  <a:gd name="T0" fmla="*/ 0 w 511"/>
                  <a:gd name="T1" fmla="*/ 225 h 360"/>
                  <a:gd name="T2" fmla="*/ 37 w 511"/>
                  <a:gd name="T3" fmla="*/ 300 h 360"/>
                  <a:gd name="T4" fmla="*/ 82 w 511"/>
                  <a:gd name="T5" fmla="*/ 353 h 360"/>
                  <a:gd name="T6" fmla="*/ 120 w 511"/>
                  <a:gd name="T7" fmla="*/ 293 h 360"/>
                  <a:gd name="T8" fmla="*/ 180 w 511"/>
                  <a:gd name="T9" fmla="*/ 360 h 360"/>
                  <a:gd name="T10" fmla="*/ 277 w 511"/>
                  <a:gd name="T11" fmla="*/ 323 h 360"/>
                  <a:gd name="T12" fmla="*/ 397 w 511"/>
                  <a:gd name="T13" fmla="*/ 308 h 360"/>
                  <a:gd name="T14" fmla="*/ 412 w 511"/>
                  <a:gd name="T15" fmla="*/ 225 h 360"/>
                  <a:gd name="T16" fmla="*/ 480 w 511"/>
                  <a:gd name="T17" fmla="*/ 210 h 360"/>
                  <a:gd name="T18" fmla="*/ 480 w 511"/>
                  <a:gd name="T19" fmla="*/ 143 h 360"/>
                  <a:gd name="T20" fmla="*/ 397 w 511"/>
                  <a:gd name="T21" fmla="*/ 45 h 360"/>
                  <a:gd name="T22" fmla="*/ 330 w 511"/>
                  <a:gd name="T23" fmla="*/ 8 h 360"/>
                  <a:gd name="T24" fmla="*/ 307 w 511"/>
                  <a:gd name="T25" fmla="*/ 0 h 360"/>
                  <a:gd name="T26" fmla="*/ 262 w 511"/>
                  <a:gd name="T27" fmla="*/ 15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11" h="360">
                    <a:moveTo>
                      <a:pt x="0" y="225"/>
                    </a:moveTo>
                    <a:cubicBezTo>
                      <a:pt x="10" y="256"/>
                      <a:pt x="17" y="273"/>
                      <a:pt x="37" y="300"/>
                    </a:cubicBezTo>
                    <a:cubicBezTo>
                      <a:pt x="47" y="329"/>
                      <a:pt x="52" y="342"/>
                      <a:pt x="82" y="353"/>
                    </a:cubicBezTo>
                    <a:cubicBezTo>
                      <a:pt x="110" y="335"/>
                      <a:pt x="109" y="323"/>
                      <a:pt x="120" y="293"/>
                    </a:cubicBezTo>
                    <a:cubicBezTo>
                      <a:pt x="130" y="326"/>
                      <a:pt x="152" y="342"/>
                      <a:pt x="180" y="360"/>
                    </a:cubicBezTo>
                    <a:cubicBezTo>
                      <a:pt x="213" y="349"/>
                      <a:pt x="243" y="334"/>
                      <a:pt x="277" y="323"/>
                    </a:cubicBezTo>
                    <a:cubicBezTo>
                      <a:pt x="319" y="336"/>
                      <a:pt x="360" y="333"/>
                      <a:pt x="397" y="308"/>
                    </a:cubicBezTo>
                    <a:cubicBezTo>
                      <a:pt x="423" y="240"/>
                      <a:pt x="427" y="268"/>
                      <a:pt x="412" y="225"/>
                    </a:cubicBezTo>
                    <a:cubicBezTo>
                      <a:pt x="435" y="220"/>
                      <a:pt x="459" y="219"/>
                      <a:pt x="480" y="210"/>
                    </a:cubicBezTo>
                    <a:cubicBezTo>
                      <a:pt x="511" y="196"/>
                      <a:pt x="485" y="159"/>
                      <a:pt x="480" y="143"/>
                    </a:cubicBezTo>
                    <a:cubicBezTo>
                      <a:pt x="457" y="74"/>
                      <a:pt x="477" y="62"/>
                      <a:pt x="397" y="45"/>
                    </a:cubicBezTo>
                    <a:cubicBezTo>
                      <a:pt x="364" y="12"/>
                      <a:pt x="385" y="27"/>
                      <a:pt x="330" y="8"/>
                    </a:cubicBezTo>
                    <a:cubicBezTo>
                      <a:pt x="322" y="5"/>
                      <a:pt x="307" y="0"/>
                      <a:pt x="307" y="0"/>
                    </a:cubicBezTo>
                    <a:cubicBezTo>
                      <a:pt x="272" y="9"/>
                      <a:pt x="286" y="4"/>
                      <a:pt x="262" y="15"/>
                    </a:cubicBezTo>
                  </a:path>
                </a:pathLst>
              </a:custGeom>
              <a:solidFill>
                <a:srgbClr val="00FF00"/>
              </a:solid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F25BD1C7-04B1-4466-A17F-CB74792D75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33" y="991"/>
                <a:ext cx="1237" cy="1650"/>
              </a:xfrm>
              <a:custGeom>
                <a:avLst/>
                <a:gdLst>
                  <a:gd name="T0" fmla="*/ 202 w 1237"/>
                  <a:gd name="T1" fmla="*/ 1142 h 1650"/>
                  <a:gd name="T2" fmla="*/ 270 w 1237"/>
                  <a:gd name="T3" fmla="*/ 1187 h 1650"/>
                  <a:gd name="T4" fmla="*/ 255 w 1237"/>
                  <a:gd name="T5" fmla="*/ 1277 h 1650"/>
                  <a:gd name="T6" fmla="*/ 255 w 1237"/>
                  <a:gd name="T7" fmla="*/ 1329 h 1650"/>
                  <a:gd name="T8" fmla="*/ 157 w 1237"/>
                  <a:gd name="T9" fmla="*/ 1382 h 1650"/>
                  <a:gd name="T10" fmla="*/ 315 w 1237"/>
                  <a:gd name="T11" fmla="*/ 1494 h 1650"/>
                  <a:gd name="T12" fmla="*/ 427 w 1237"/>
                  <a:gd name="T13" fmla="*/ 1547 h 1650"/>
                  <a:gd name="T14" fmla="*/ 480 w 1237"/>
                  <a:gd name="T15" fmla="*/ 1494 h 1650"/>
                  <a:gd name="T16" fmla="*/ 435 w 1237"/>
                  <a:gd name="T17" fmla="*/ 1532 h 1650"/>
                  <a:gd name="T18" fmla="*/ 577 w 1237"/>
                  <a:gd name="T19" fmla="*/ 1532 h 1650"/>
                  <a:gd name="T20" fmla="*/ 555 w 1237"/>
                  <a:gd name="T21" fmla="*/ 1577 h 1650"/>
                  <a:gd name="T22" fmla="*/ 615 w 1237"/>
                  <a:gd name="T23" fmla="*/ 1532 h 1650"/>
                  <a:gd name="T24" fmla="*/ 547 w 1237"/>
                  <a:gd name="T25" fmla="*/ 1607 h 1650"/>
                  <a:gd name="T26" fmla="*/ 735 w 1237"/>
                  <a:gd name="T27" fmla="*/ 1517 h 1650"/>
                  <a:gd name="T28" fmla="*/ 765 w 1237"/>
                  <a:gd name="T29" fmla="*/ 1494 h 1650"/>
                  <a:gd name="T30" fmla="*/ 825 w 1237"/>
                  <a:gd name="T31" fmla="*/ 1419 h 1650"/>
                  <a:gd name="T32" fmla="*/ 810 w 1237"/>
                  <a:gd name="T33" fmla="*/ 1292 h 1650"/>
                  <a:gd name="T34" fmla="*/ 795 w 1237"/>
                  <a:gd name="T35" fmla="*/ 1322 h 1650"/>
                  <a:gd name="T36" fmla="*/ 847 w 1237"/>
                  <a:gd name="T37" fmla="*/ 1284 h 1650"/>
                  <a:gd name="T38" fmla="*/ 1005 w 1237"/>
                  <a:gd name="T39" fmla="*/ 1254 h 1650"/>
                  <a:gd name="T40" fmla="*/ 967 w 1237"/>
                  <a:gd name="T41" fmla="*/ 984 h 1650"/>
                  <a:gd name="T42" fmla="*/ 945 w 1237"/>
                  <a:gd name="T43" fmla="*/ 1007 h 1650"/>
                  <a:gd name="T44" fmla="*/ 975 w 1237"/>
                  <a:gd name="T45" fmla="*/ 969 h 1650"/>
                  <a:gd name="T46" fmla="*/ 1072 w 1237"/>
                  <a:gd name="T47" fmla="*/ 834 h 1650"/>
                  <a:gd name="T48" fmla="*/ 1162 w 1237"/>
                  <a:gd name="T49" fmla="*/ 744 h 1650"/>
                  <a:gd name="T50" fmla="*/ 1237 w 1237"/>
                  <a:gd name="T51" fmla="*/ 594 h 1650"/>
                  <a:gd name="T52" fmla="*/ 1162 w 1237"/>
                  <a:gd name="T53" fmla="*/ 474 h 1650"/>
                  <a:gd name="T54" fmla="*/ 1125 w 1237"/>
                  <a:gd name="T55" fmla="*/ 377 h 1650"/>
                  <a:gd name="T56" fmla="*/ 952 w 1237"/>
                  <a:gd name="T57" fmla="*/ 197 h 1650"/>
                  <a:gd name="T58" fmla="*/ 870 w 1237"/>
                  <a:gd name="T59" fmla="*/ 114 h 1650"/>
                  <a:gd name="T60" fmla="*/ 502 w 1237"/>
                  <a:gd name="T61" fmla="*/ 24 h 1650"/>
                  <a:gd name="T62" fmla="*/ 390 w 1237"/>
                  <a:gd name="T63" fmla="*/ 114 h 1650"/>
                  <a:gd name="T64" fmla="*/ 345 w 1237"/>
                  <a:gd name="T65" fmla="*/ 182 h 1650"/>
                  <a:gd name="T66" fmla="*/ 277 w 1237"/>
                  <a:gd name="T67" fmla="*/ 272 h 1650"/>
                  <a:gd name="T68" fmla="*/ 277 w 1237"/>
                  <a:gd name="T69" fmla="*/ 347 h 1650"/>
                  <a:gd name="T70" fmla="*/ 262 w 1237"/>
                  <a:gd name="T71" fmla="*/ 549 h 1650"/>
                  <a:gd name="T72" fmla="*/ 67 w 1237"/>
                  <a:gd name="T73" fmla="*/ 594 h 1650"/>
                  <a:gd name="T74" fmla="*/ 0 w 1237"/>
                  <a:gd name="T75" fmla="*/ 752 h 1650"/>
                  <a:gd name="T76" fmla="*/ 37 w 1237"/>
                  <a:gd name="T77" fmla="*/ 842 h 1650"/>
                  <a:gd name="T78" fmla="*/ 105 w 1237"/>
                  <a:gd name="T79" fmla="*/ 924 h 1650"/>
                  <a:gd name="T80" fmla="*/ 232 w 1237"/>
                  <a:gd name="T81" fmla="*/ 1007 h 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237" h="1650">
                    <a:moveTo>
                      <a:pt x="247" y="984"/>
                    </a:moveTo>
                    <a:cubicBezTo>
                      <a:pt x="205" y="1028"/>
                      <a:pt x="221" y="1087"/>
                      <a:pt x="202" y="1142"/>
                    </a:cubicBezTo>
                    <a:cubicBezTo>
                      <a:pt x="211" y="1182"/>
                      <a:pt x="215" y="1197"/>
                      <a:pt x="255" y="1209"/>
                    </a:cubicBezTo>
                    <a:cubicBezTo>
                      <a:pt x="260" y="1202"/>
                      <a:pt x="272" y="1196"/>
                      <a:pt x="270" y="1187"/>
                    </a:cubicBezTo>
                    <a:cubicBezTo>
                      <a:pt x="263" y="1160"/>
                      <a:pt x="209" y="1198"/>
                      <a:pt x="202" y="1202"/>
                    </a:cubicBezTo>
                    <a:cubicBezTo>
                      <a:pt x="185" y="1256"/>
                      <a:pt x="215" y="1266"/>
                      <a:pt x="255" y="1277"/>
                    </a:cubicBezTo>
                    <a:cubicBezTo>
                      <a:pt x="252" y="1284"/>
                      <a:pt x="247" y="1291"/>
                      <a:pt x="247" y="1299"/>
                    </a:cubicBezTo>
                    <a:cubicBezTo>
                      <a:pt x="247" y="1309"/>
                      <a:pt x="259" y="1319"/>
                      <a:pt x="255" y="1329"/>
                    </a:cubicBezTo>
                    <a:cubicBezTo>
                      <a:pt x="253" y="1333"/>
                      <a:pt x="214" y="1341"/>
                      <a:pt x="202" y="1344"/>
                    </a:cubicBezTo>
                    <a:cubicBezTo>
                      <a:pt x="190" y="1350"/>
                      <a:pt x="157" y="1360"/>
                      <a:pt x="157" y="1382"/>
                    </a:cubicBezTo>
                    <a:cubicBezTo>
                      <a:pt x="157" y="1391"/>
                      <a:pt x="166" y="1397"/>
                      <a:pt x="172" y="1404"/>
                    </a:cubicBezTo>
                    <a:cubicBezTo>
                      <a:pt x="220" y="1457"/>
                      <a:pt x="249" y="1474"/>
                      <a:pt x="315" y="1494"/>
                    </a:cubicBezTo>
                    <a:cubicBezTo>
                      <a:pt x="328" y="1563"/>
                      <a:pt x="336" y="1548"/>
                      <a:pt x="405" y="1539"/>
                    </a:cubicBezTo>
                    <a:cubicBezTo>
                      <a:pt x="436" y="1493"/>
                      <a:pt x="406" y="1526"/>
                      <a:pt x="427" y="1547"/>
                    </a:cubicBezTo>
                    <a:cubicBezTo>
                      <a:pt x="434" y="1554"/>
                      <a:pt x="447" y="1552"/>
                      <a:pt x="457" y="1554"/>
                    </a:cubicBezTo>
                    <a:cubicBezTo>
                      <a:pt x="506" y="1543"/>
                      <a:pt x="501" y="1537"/>
                      <a:pt x="480" y="1494"/>
                    </a:cubicBezTo>
                    <a:cubicBezTo>
                      <a:pt x="462" y="1497"/>
                      <a:pt x="441" y="1490"/>
                      <a:pt x="427" y="1502"/>
                    </a:cubicBezTo>
                    <a:cubicBezTo>
                      <a:pt x="419" y="1509"/>
                      <a:pt x="432" y="1522"/>
                      <a:pt x="435" y="1532"/>
                    </a:cubicBezTo>
                    <a:cubicBezTo>
                      <a:pt x="446" y="1569"/>
                      <a:pt x="476" y="1574"/>
                      <a:pt x="510" y="1584"/>
                    </a:cubicBezTo>
                    <a:cubicBezTo>
                      <a:pt x="595" y="1559"/>
                      <a:pt x="592" y="1587"/>
                      <a:pt x="577" y="1532"/>
                    </a:cubicBezTo>
                    <a:cubicBezTo>
                      <a:pt x="567" y="1539"/>
                      <a:pt x="552" y="1543"/>
                      <a:pt x="547" y="1554"/>
                    </a:cubicBezTo>
                    <a:cubicBezTo>
                      <a:pt x="543" y="1561"/>
                      <a:pt x="547" y="1576"/>
                      <a:pt x="555" y="1577"/>
                    </a:cubicBezTo>
                    <a:cubicBezTo>
                      <a:pt x="580" y="1579"/>
                      <a:pt x="605" y="1567"/>
                      <a:pt x="630" y="1562"/>
                    </a:cubicBezTo>
                    <a:cubicBezTo>
                      <a:pt x="625" y="1552"/>
                      <a:pt x="626" y="1535"/>
                      <a:pt x="615" y="1532"/>
                    </a:cubicBezTo>
                    <a:cubicBezTo>
                      <a:pt x="543" y="1512"/>
                      <a:pt x="549" y="1529"/>
                      <a:pt x="540" y="1569"/>
                    </a:cubicBezTo>
                    <a:cubicBezTo>
                      <a:pt x="542" y="1582"/>
                      <a:pt x="540" y="1596"/>
                      <a:pt x="547" y="1607"/>
                    </a:cubicBezTo>
                    <a:cubicBezTo>
                      <a:pt x="577" y="1650"/>
                      <a:pt x="654" y="1606"/>
                      <a:pt x="690" y="1592"/>
                    </a:cubicBezTo>
                    <a:cubicBezTo>
                      <a:pt x="713" y="1557"/>
                      <a:pt x="699" y="1541"/>
                      <a:pt x="735" y="1517"/>
                    </a:cubicBezTo>
                    <a:cubicBezTo>
                      <a:pt x="761" y="1477"/>
                      <a:pt x="757" y="1471"/>
                      <a:pt x="750" y="1419"/>
                    </a:cubicBezTo>
                    <a:cubicBezTo>
                      <a:pt x="731" y="1456"/>
                      <a:pt x="729" y="1471"/>
                      <a:pt x="765" y="1494"/>
                    </a:cubicBezTo>
                    <a:cubicBezTo>
                      <a:pt x="775" y="1489"/>
                      <a:pt x="787" y="1487"/>
                      <a:pt x="795" y="1479"/>
                    </a:cubicBezTo>
                    <a:cubicBezTo>
                      <a:pt x="828" y="1446"/>
                      <a:pt x="744" y="1400"/>
                      <a:pt x="825" y="1419"/>
                    </a:cubicBezTo>
                    <a:cubicBezTo>
                      <a:pt x="835" y="1414"/>
                      <a:pt x="847" y="1411"/>
                      <a:pt x="855" y="1404"/>
                    </a:cubicBezTo>
                    <a:cubicBezTo>
                      <a:pt x="906" y="1360"/>
                      <a:pt x="845" y="1318"/>
                      <a:pt x="810" y="1292"/>
                    </a:cubicBezTo>
                    <a:cubicBezTo>
                      <a:pt x="802" y="1294"/>
                      <a:pt x="791" y="1292"/>
                      <a:pt x="787" y="1299"/>
                    </a:cubicBezTo>
                    <a:cubicBezTo>
                      <a:pt x="783" y="1306"/>
                      <a:pt x="787" y="1322"/>
                      <a:pt x="795" y="1322"/>
                    </a:cubicBezTo>
                    <a:cubicBezTo>
                      <a:pt x="803" y="1322"/>
                      <a:pt x="796" y="1305"/>
                      <a:pt x="802" y="1299"/>
                    </a:cubicBezTo>
                    <a:cubicBezTo>
                      <a:pt x="813" y="1288"/>
                      <a:pt x="832" y="1289"/>
                      <a:pt x="847" y="1284"/>
                    </a:cubicBezTo>
                    <a:cubicBezTo>
                      <a:pt x="877" y="1307"/>
                      <a:pt x="886" y="1318"/>
                      <a:pt x="922" y="1307"/>
                    </a:cubicBezTo>
                    <a:cubicBezTo>
                      <a:pt x="953" y="1260"/>
                      <a:pt x="974" y="1301"/>
                      <a:pt x="1005" y="1254"/>
                    </a:cubicBezTo>
                    <a:cubicBezTo>
                      <a:pt x="991" y="1185"/>
                      <a:pt x="995" y="1177"/>
                      <a:pt x="952" y="1134"/>
                    </a:cubicBezTo>
                    <a:cubicBezTo>
                      <a:pt x="996" y="1092"/>
                      <a:pt x="1042" y="1033"/>
                      <a:pt x="967" y="984"/>
                    </a:cubicBezTo>
                    <a:cubicBezTo>
                      <a:pt x="952" y="987"/>
                      <a:pt x="933" y="981"/>
                      <a:pt x="922" y="992"/>
                    </a:cubicBezTo>
                    <a:cubicBezTo>
                      <a:pt x="916" y="999"/>
                      <a:pt x="936" y="1007"/>
                      <a:pt x="945" y="1007"/>
                    </a:cubicBezTo>
                    <a:cubicBezTo>
                      <a:pt x="954" y="1007"/>
                      <a:pt x="960" y="997"/>
                      <a:pt x="967" y="992"/>
                    </a:cubicBezTo>
                    <a:cubicBezTo>
                      <a:pt x="970" y="984"/>
                      <a:pt x="969" y="975"/>
                      <a:pt x="975" y="969"/>
                    </a:cubicBezTo>
                    <a:cubicBezTo>
                      <a:pt x="984" y="960"/>
                      <a:pt x="1044" y="950"/>
                      <a:pt x="1057" y="947"/>
                    </a:cubicBezTo>
                    <a:cubicBezTo>
                      <a:pt x="1085" y="904"/>
                      <a:pt x="1079" y="888"/>
                      <a:pt x="1072" y="834"/>
                    </a:cubicBezTo>
                    <a:cubicBezTo>
                      <a:pt x="1090" y="817"/>
                      <a:pt x="1107" y="800"/>
                      <a:pt x="1125" y="782"/>
                    </a:cubicBezTo>
                    <a:cubicBezTo>
                      <a:pt x="1138" y="769"/>
                      <a:pt x="1149" y="757"/>
                      <a:pt x="1162" y="744"/>
                    </a:cubicBezTo>
                    <a:cubicBezTo>
                      <a:pt x="1170" y="736"/>
                      <a:pt x="1185" y="722"/>
                      <a:pt x="1185" y="722"/>
                    </a:cubicBezTo>
                    <a:cubicBezTo>
                      <a:pt x="1174" y="649"/>
                      <a:pt x="1178" y="639"/>
                      <a:pt x="1237" y="594"/>
                    </a:cubicBezTo>
                    <a:cubicBezTo>
                      <a:pt x="1230" y="563"/>
                      <a:pt x="1229" y="548"/>
                      <a:pt x="1207" y="519"/>
                    </a:cubicBezTo>
                    <a:cubicBezTo>
                      <a:pt x="1194" y="502"/>
                      <a:pt x="1177" y="489"/>
                      <a:pt x="1162" y="474"/>
                    </a:cubicBezTo>
                    <a:cubicBezTo>
                      <a:pt x="1155" y="467"/>
                      <a:pt x="1140" y="452"/>
                      <a:pt x="1140" y="452"/>
                    </a:cubicBezTo>
                    <a:cubicBezTo>
                      <a:pt x="1139" y="446"/>
                      <a:pt x="1134" y="392"/>
                      <a:pt x="1125" y="377"/>
                    </a:cubicBezTo>
                    <a:cubicBezTo>
                      <a:pt x="1068" y="279"/>
                      <a:pt x="1000" y="286"/>
                      <a:pt x="900" y="264"/>
                    </a:cubicBezTo>
                    <a:cubicBezTo>
                      <a:pt x="950" y="214"/>
                      <a:pt x="939" y="239"/>
                      <a:pt x="952" y="197"/>
                    </a:cubicBezTo>
                    <a:cubicBezTo>
                      <a:pt x="937" y="146"/>
                      <a:pt x="959" y="196"/>
                      <a:pt x="922" y="167"/>
                    </a:cubicBezTo>
                    <a:cubicBezTo>
                      <a:pt x="903" y="152"/>
                      <a:pt x="891" y="126"/>
                      <a:pt x="870" y="114"/>
                    </a:cubicBezTo>
                    <a:cubicBezTo>
                      <a:pt x="778" y="61"/>
                      <a:pt x="705" y="53"/>
                      <a:pt x="600" y="47"/>
                    </a:cubicBezTo>
                    <a:cubicBezTo>
                      <a:pt x="584" y="0"/>
                      <a:pt x="551" y="19"/>
                      <a:pt x="502" y="24"/>
                    </a:cubicBezTo>
                    <a:cubicBezTo>
                      <a:pt x="468" y="33"/>
                      <a:pt x="448" y="47"/>
                      <a:pt x="412" y="54"/>
                    </a:cubicBezTo>
                    <a:cubicBezTo>
                      <a:pt x="362" y="131"/>
                      <a:pt x="438" y="8"/>
                      <a:pt x="390" y="114"/>
                    </a:cubicBezTo>
                    <a:cubicBezTo>
                      <a:pt x="383" y="130"/>
                      <a:pt x="370" y="144"/>
                      <a:pt x="360" y="159"/>
                    </a:cubicBezTo>
                    <a:cubicBezTo>
                      <a:pt x="355" y="167"/>
                      <a:pt x="345" y="182"/>
                      <a:pt x="345" y="182"/>
                    </a:cubicBezTo>
                    <a:cubicBezTo>
                      <a:pt x="332" y="236"/>
                      <a:pt x="337" y="259"/>
                      <a:pt x="285" y="242"/>
                    </a:cubicBezTo>
                    <a:cubicBezTo>
                      <a:pt x="282" y="252"/>
                      <a:pt x="281" y="263"/>
                      <a:pt x="277" y="272"/>
                    </a:cubicBezTo>
                    <a:cubicBezTo>
                      <a:pt x="273" y="280"/>
                      <a:pt x="263" y="285"/>
                      <a:pt x="262" y="294"/>
                    </a:cubicBezTo>
                    <a:cubicBezTo>
                      <a:pt x="262" y="297"/>
                      <a:pt x="275" y="341"/>
                      <a:pt x="277" y="347"/>
                    </a:cubicBezTo>
                    <a:cubicBezTo>
                      <a:pt x="215" y="367"/>
                      <a:pt x="243" y="420"/>
                      <a:pt x="270" y="459"/>
                    </a:cubicBezTo>
                    <a:cubicBezTo>
                      <a:pt x="274" y="488"/>
                      <a:pt x="287" y="524"/>
                      <a:pt x="262" y="549"/>
                    </a:cubicBezTo>
                    <a:cubicBezTo>
                      <a:pt x="255" y="556"/>
                      <a:pt x="242" y="554"/>
                      <a:pt x="232" y="557"/>
                    </a:cubicBezTo>
                    <a:cubicBezTo>
                      <a:pt x="150" y="585"/>
                      <a:pt x="178" y="586"/>
                      <a:pt x="67" y="594"/>
                    </a:cubicBezTo>
                    <a:cubicBezTo>
                      <a:pt x="74" y="639"/>
                      <a:pt x="72" y="684"/>
                      <a:pt x="120" y="699"/>
                    </a:cubicBezTo>
                    <a:cubicBezTo>
                      <a:pt x="33" y="706"/>
                      <a:pt x="20" y="685"/>
                      <a:pt x="0" y="752"/>
                    </a:cubicBezTo>
                    <a:cubicBezTo>
                      <a:pt x="2" y="767"/>
                      <a:pt x="1" y="783"/>
                      <a:pt x="7" y="797"/>
                    </a:cubicBezTo>
                    <a:cubicBezTo>
                      <a:pt x="14" y="814"/>
                      <a:pt x="37" y="842"/>
                      <a:pt x="37" y="842"/>
                    </a:cubicBezTo>
                    <a:cubicBezTo>
                      <a:pt x="41" y="865"/>
                      <a:pt x="40" y="892"/>
                      <a:pt x="60" y="909"/>
                    </a:cubicBezTo>
                    <a:cubicBezTo>
                      <a:pt x="64" y="912"/>
                      <a:pt x="101" y="923"/>
                      <a:pt x="105" y="924"/>
                    </a:cubicBezTo>
                    <a:cubicBezTo>
                      <a:pt x="137" y="935"/>
                      <a:pt x="162" y="951"/>
                      <a:pt x="195" y="962"/>
                    </a:cubicBezTo>
                    <a:cubicBezTo>
                      <a:pt x="199" y="968"/>
                      <a:pt x="224" y="1007"/>
                      <a:pt x="232" y="1007"/>
                    </a:cubicBezTo>
                    <a:cubicBezTo>
                      <a:pt x="241" y="1007"/>
                      <a:pt x="242" y="992"/>
                      <a:pt x="247" y="984"/>
                    </a:cubicBezTo>
                    <a:close/>
                  </a:path>
                </a:pathLst>
              </a:custGeom>
              <a:solidFill>
                <a:srgbClr val="00FF00"/>
              </a:solid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</p:grpSp>
      </p:grpSp>
      <p:sp>
        <p:nvSpPr>
          <p:cNvPr id="31" name="Zone de texte 986">
            <a:extLst>
              <a:ext uri="{FF2B5EF4-FFF2-40B4-BE49-F238E27FC236}">
                <a16:creationId xmlns:a16="http://schemas.microsoft.com/office/drawing/2014/main" id="{04417C03-0616-4990-818D-22E8B7307CE0}"/>
              </a:ext>
            </a:extLst>
          </p:cNvPr>
          <p:cNvSpPr txBox="1"/>
          <p:nvPr/>
        </p:nvSpPr>
        <p:spPr>
          <a:xfrm>
            <a:off x="7674699" y="729063"/>
            <a:ext cx="1345211" cy="52436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Stratification verticale</a:t>
            </a:r>
            <a:endParaRPr lang="fr-F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Zone de texte 988">
            <a:extLst>
              <a:ext uri="{FF2B5EF4-FFF2-40B4-BE49-F238E27FC236}">
                <a16:creationId xmlns:a16="http://schemas.microsoft.com/office/drawing/2014/main" id="{BA7E58A3-8F5D-45E4-B505-083B2E749F5F}"/>
              </a:ext>
            </a:extLst>
          </p:cNvPr>
          <p:cNvSpPr txBox="1"/>
          <p:nvPr/>
        </p:nvSpPr>
        <p:spPr>
          <a:xfrm>
            <a:off x="317136" y="4498901"/>
            <a:ext cx="1345211" cy="52436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Stratification horizontale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6" name="Rectangle 935">
            <a:extLst>
              <a:ext uri="{FF2B5EF4-FFF2-40B4-BE49-F238E27FC236}">
                <a16:creationId xmlns:a16="http://schemas.microsoft.com/office/drawing/2014/main" id="{804B6A0D-80CE-4AA2-8987-EB744CA7BE3E}"/>
              </a:ext>
            </a:extLst>
          </p:cNvPr>
          <p:cNvSpPr/>
          <p:nvPr/>
        </p:nvSpPr>
        <p:spPr>
          <a:xfrm>
            <a:off x="273566" y="5106375"/>
            <a:ext cx="8702774" cy="1559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Composition des strates verticales de la forêt 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Muscinale : mousses, lichens terrestres, ….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Herbacée : fougère et petites plantes à fleurs, lierre, violette, myrtille, bruyère,…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Arbustive : houx, sorbier, buis, ifs, jeunes arbres …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Arborée : chêne, hêtre, pin,…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03" name="Groupe 1102">
            <a:extLst>
              <a:ext uri="{FF2B5EF4-FFF2-40B4-BE49-F238E27FC236}">
                <a16:creationId xmlns:a16="http://schemas.microsoft.com/office/drawing/2014/main" id="{4B175B02-2129-4374-B967-C44A5A7C9152}"/>
              </a:ext>
            </a:extLst>
          </p:cNvPr>
          <p:cNvGrpSpPr/>
          <p:nvPr/>
        </p:nvGrpSpPr>
        <p:grpSpPr>
          <a:xfrm>
            <a:off x="309610" y="2468651"/>
            <a:ext cx="3134233" cy="2009072"/>
            <a:chOff x="309610" y="2468651"/>
            <a:chExt cx="3134233" cy="2009072"/>
          </a:xfrm>
        </p:grpSpPr>
        <p:grpSp>
          <p:nvGrpSpPr>
            <p:cNvPr id="17" name="Group 83">
              <a:extLst>
                <a:ext uri="{FF2B5EF4-FFF2-40B4-BE49-F238E27FC236}">
                  <a16:creationId xmlns:a16="http://schemas.microsoft.com/office/drawing/2014/main" id="{CEA432C9-6C8E-40FD-B5D9-11EDD901A3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5268" y="4046112"/>
              <a:ext cx="1758575" cy="431611"/>
              <a:chOff x="5803" y="6574"/>
              <a:chExt cx="2225" cy="591"/>
            </a:xfrm>
          </p:grpSpPr>
          <p:sp>
            <p:nvSpPr>
              <p:cNvPr id="512" name="Freeform 84">
                <a:extLst>
                  <a:ext uri="{FF2B5EF4-FFF2-40B4-BE49-F238E27FC236}">
                    <a16:creationId xmlns:a16="http://schemas.microsoft.com/office/drawing/2014/main" id="{66DB9D0E-DB55-41BE-80AA-EE3F30A165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2" y="6944"/>
                <a:ext cx="120" cy="166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513" name="Freeform 85">
                <a:extLst>
                  <a:ext uri="{FF2B5EF4-FFF2-40B4-BE49-F238E27FC236}">
                    <a16:creationId xmlns:a16="http://schemas.microsoft.com/office/drawing/2014/main" id="{6EBB9DF6-CD09-411B-AD43-1E7C636D12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4" y="6960"/>
                <a:ext cx="120" cy="167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514" name="Freeform 86">
                <a:extLst>
                  <a:ext uri="{FF2B5EF4-FFF2-40B4-BE49-F238E27FC236}">
                    <a16:creationId xmlns:a16="http://schemas.microsoft.com/office/drawing/2014/main" id="{4F536AE8-A4C9-4B55-8981-A7A5269EC43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345" y="6956"/>
                <a:ext cx="120" cy="166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515" name="Freeform 87">
                <a:extLst>
                  <a:ext uri="{FF2B5EF4-FFF2-40B4-BE49-F238E27FC236}">
                    <a16:creationId xmlns:a16="http://schemas.microsoft.com/office/drawing/2014/main" id="{1A493BCE-484C-4EA1-AD4D-7A56EF2F4A3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444" y="6969"/>
                <a:ext cx="120" cy="166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516" name="Freeform 88">
                <a:extLst>
                  <a:ext uri="{FF2B5EF4-FFF2-40B4-BE49-F238E27FC236}">
                    <a16:creationId xmlns:a16="http://schemas.microsoft.com/office/drawing/2014/main" id="{3B99FB1E-EDDF-42B0-98F6-411FB58D348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612" y="6994"/>
                <a:ext cx="120" cy="166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517" name="Freeform 89">
                <a:extLst>
                  <a:ext uri="{FF2B5EF4-FFF2-40B4-BE49-F238E27FC236}">
                    <a16:creationId xmlns:a16="http://schemas.microsoft.com/office/drawing/2014/main" id="{56C4CC64-A081-482B-83AE-1E8EE72ABCE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688" y="6827"/>
                <a:ext cx="270" cy="286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518" name="Freeform 90">
                <a:extLst>
                  <a:ext uri="{FF2B5EF4-FFF2-40B4-BE49-F238E27FC236}">
                    <a16:creationId xmlns:a16="http://schemas.microsoft.com/office/drawing/2014/main" id="{E5A5C31F-ED01-4F59-8FBE-046369015B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6" y="6998"/>
                <a:ext cx="120" cy="120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grpSp>
            <p:nvGrpSpPr>
              <p:cNvPr id="519" name="Group 91">
                <a:extLst>
                  <a:ext uri="{FF2B5EF4-FFF2-40B4-BE49-F238E27FC236}">
                    <a16:creationId xmlns:a16="http://schemas.microsoft.com/office/drawing/2014/main" id="{878E7304-CFD0-4D14-B0C9-86AD3CB9D90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99" y="6906"/>
                <a:ext cx="237" cy="158"/>
                <a:chOff x="3342" y="4812"/>
                <a:chExt cx="237" cy="113"/>
              </a:xfrm>
            </p:grpSpPr>
            <p:sp>
              <p:nvSpPr>
                <p:cNvPr id="564" name="Freeform 92">
                  <a:extLst>
                    <a:ext uri="{FF2B5EF4-FFF2-40B4-BE49-F238E27FC236}">
                      <a16:creationId xmlns:a16="http://schemas.microsoft.com/office/drawing/2014/main" id="{DCF549DB-F7FD-4DDF-9E1D-72AC79D62B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42" y="4839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65" name="Freeform 93">
                  <a:extLst>
                    <a:ext uri="{FF2B5EF4-FFF2-40B4-BE49-F238E27FC236}">
                      <a16:creationId xmlns:a16="http://schemas.microsoft.com/office/drawing/2014/main" id="{62AA698B-90AB-4ACF-9B81-757F30AACF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81" y="4824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66" name="Freeform 94">
                  <a:extLst>
                    <a:ext uri="{FF2B5EF4-FFF2-40B4-BE49-F238E27FC236}">
                      <a16:creationId xmlns:a16="http://schemas.microsoft.com/office/drawing/2014/main" id="{8FF2525D-0792-49D8-B744-91245D38D6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435" y="4824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67" name="Freeform 95">
                  <a:extLst>
                    <a:ext uri="{FF2B5EF4-FFF2-40B4-BE49-F238E27FC236}">
                      <a16:creationId xmlns:a16="http://schemas.microsoft.com/office/drawing/2014/main" id="{B4562678-0067-4BD6-9800-4140BC1FF5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459" y="4812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520" name="Group 96">
                <a:extLst>
                  <a:ext uri="{FF2B5EF4-FFF2-40B4-BE49-F238E27FC236}">
                    <a16:creationId xmlns:a16="http://schemas.microsoft.com/office/drawing/2014/main" id="{62778F1A-ED17-48BD-A750-61DDBBA5A1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727087">
                <a:off x="7226" y="6889"/>
                <a:ext cx="237" cy="158"/>
                <a:chOff x="3342" y="4812"/>
                <a:chExt cx="237" cy="113"/>
              </a:xfrm>
            </p:grpSpPr>
            <p:sp>
              <p:nvSpPr>
                <p:cNvPr id="560" name="Freeform 97">
                  <a:extLst>
                    <a:ext uri="{FF2B5EF4-FFF2-40B4-BE49-F238E27FC236}">
                      <a16:creationId xmlns:a16="http://schemas.microsoft.com/office/drawing/2014/main" id="{9562EF08-90EC-4FF5-BB85-B15318AE47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42" y="4839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61" name="Freeform 98">
                  <a:extLst>
                    <a:ext uri="{FF2B5EF4-FFF2-40B4-BE49-F238E27FC236}">
                      <a16:creationId xmlns:a16="http://schemas.microsoft.com/office/drawing/2014/main" id="{0128EF6C-68F2-48D7-9E51-CF55455143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81" y="4824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62" name="Freeform 99">
                  <a:extLst>
                    <a:ext uri="{FF2B5EF4-FFF2-40B4-BE49-F238E27FC236}">
                      <a16:creationId xmlns:a16="http://schemas.microsoft.com/office/drawing/2014/main" id="{11F4F425-EDE2-4E79-97D4-E5E3AC14B0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435" y="4824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63" name="Freeform 100">
                  <a:extLst>
                    <a:ext uri="{FF2B5EF4-FFF2-40B4-BE49-F238E27FC236}">
                      <a16:creationId xmlns:a16="http://schemas.microsoft.com/office/drawing/2014/main" id="{925F48EC-FA8C-4462-8D25-4C6E57079E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459" y="4812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521" name="Group 101">
                <a:extLst>
                  <a:ext uri="{FF2B5EF4-FFF2-40B4-BE49-F238E27FC236}">
                    <a16:creationId xmlns:a16="http://schemas.microsoft.com/office/drawing/2014/main" id="{3F2A73D4-9A8A-4815-AD93-20A0B99F1A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727087">
                <a:off x="7345" y="6962"/>
                <a:ext cx="237" cy="158"/>
                <a:chOff x="3342" y="4812"/>
                <a:chExt cx="237" cy="113"/>
              </a:xfrm>
            </p:grpSpPr>
            <p:sp>
              <p:nvSpPr>
                <p:cNvPr id="556" name="Freeform 102">
                  <a:extLst>
                    <a:ext uri="{FF2B5EF4-FFF2-40B4-BE49-F238E27FC236}">
                      <a16:creationId xmlns:a16="http://schemas.microsoft.com/office/drawing/2014/main" id="{C496CDFD-AB69-40EA-ADDF-7D2321CC51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42" y="4839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57" name="Freeform 103">
                  <a:extLst>
                    <a:ext uri="{FF2B5EF4-FFF2-40B4-BE49-F238E27FC236}">
                      <a16:creationId xmlns:a16="http://schemas.microsoft.com/office/drawing/2014/main" id="{06D7C2DC-E941-4043-AE2D-24FCF3C1E1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81" y="4824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58" name="Freeform 104">
                  <a:extLst>
                    <a:ext uri="{FF2B5EF4-FFF2-40B4-BE49-F238E27FC236}">
                      <a16:creationId xmlns:a16="http://schemas.microsoft.com/office/drawing/2014/main" id="{65888451-EB24-457F-BF96-BE416C5D05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435" y="4824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59" name="Freeform 105">
                  <a:extLst>
                    <a:ext uri="{FF2B5EF4-FFF2-40B4-BE49-F238E27FC236}">
                      <a16:creationId xmlns:a16="http://schemas.microsoft.com/office/drawing/2014/main" id="{538278BD-21F8-42B4-935F-811291244E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459" y="4812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522" name="Group 106">
                <a:extLst>
                  <a:ext uri="{FF2B5EF4-FFF2-40B4-BE49-F238E27FC236}">
                    <a16:creationId xmlns:a16="http://schemas.microsoft.com/office/drawing/2014/main" id="{71017D8F-6192-44F2-8E88-78E6357A8A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147932">
                <a:off x="7708" y="6952"/>
                <a:ext cx="237" cy="158"/>
                <a:chOff x="3342" y="4812"/>
                <a:chExt cx="237" cy="113"/>
              </a:xfrm>
            </p:grpSpPr>
            <p:sp>
              <p:nvSpPr>
                <p:cNvPr id="552" name="Freeform 107">
                  <a:extLst>
                    <a:ext uri="{FF2B5EF4-FFF2-40B4-BE49-F238E27FC236}">
                      <a16:creationId xmlns:a16="http://schemas.microsoft.com/office/drawing/2014/main" id="{60A8398C-470C-4111-9B1A-E7BC1798C1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42" y="4839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53" name="Freeform 108">
                  <a:extLst>
                    <a:ext uri="{FF2B5EF4-FFF2-40B4-BE49-F238E27FC236}">
                      <a16:creationId xmlns:a16="http://schemas.microsoft.com/office/drawing/2014/main" id="{3B292287-846B-4867-9645-D1737E504A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81" y="4824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54" name="Freeform 109">
                  <a:extLst>
                    <a:ext uri="{FF2B5EF4-FFF2-40B4-BE49-F238E27FC236}">
                      <a16:creationId xmlns:a16="http://schemas.microsoft.com/office/drawing/2014/main" id="{6740EEF9-73EC-4020-ABF0-7D4161C4FA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435" y="4824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55" name="Freeform 110">
                  <a:extLst>
                    <a:ext uri="{FF2B5EF4-FFF2-40B4-BE49-F238E27FC236}">
                      <a16:creationId xmlns:a16="http://schemas.microsoft.com/office/drawing/2014/main" id="{01B63A72-13F9-40D0-B099-E3A04759ED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459" y="4812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523" name="Group 111">
                <a:extLst>
                  <a:ext uri="{FF2B5EF4-FFF2-40B4-BE49-F238E27FC236}">
                    <a16:creationId xmlns:a16="http://schemas.microsoft.com/office/drawing/2014/main" id="{3E1B41DA-57C6-48A8-A9B8-B5E9DB7E0E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4" y="6914"/>
                <a:ext cx="140" cy="201"/>
                <a:chOff x="4798" y="4791"/>
                <a:chExt cx="140" cy="201"/>
              </a:xfrm>
            </p:grpSpPr>
            <p:sp>
              <p:nvSpPr>
                <p:cNvPr id="549" name="Freeform 112">
                  <a:extLst>
                    <a:ext uri="{FF2B5EF4-FFF2-40B4-BE49-F238E27FC236}">
                      <a16:creationId xmlns:a16="http://schemas.microsoft.com/office/drawing/2014/main" id="{AEFEACF7-5C77-42B0-B88B-50120B0AA6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31" y="4809"/>
                  <a:ext cx="74" cy="183"/>
                </a:xfrm>
                <a:custGeom>
                  <a:avLst/>
                  <a:gdLst>
                    <a:gd name="T0" fmla="*/ 2 w 74"/>
                    <a:gd name="T1" fmla="*/ 0 h 183"/>
                    <a:gd name="T2" fmla="*/ 32 w 74"/>
                    <a:gd name="T3" fmla="*/ 75 h 183"/>
                    <a:gd name="T4" fmla="*/ 23 w 74"/>
                    <a:gd name="T5" fmla="*/ 162 h 183"/>
                    <a:gd name="T6" fmla="*/ 5 w 74"/>
                    <a:gd name="T7" fmla="*/ 180 h 183"/>
                    <a:gd name="T8" fmla="*/ 53 w 74"/>
                    <a:gd name="T9" fmla="*/ 141 h 183"/>
                    <a:gd name="T10" fmla="*/ 74 w 74"/>
                    <a:gd name="T11" fmla="*/ 54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183">
                      <a:moveTo>
                        <a:pt x="2" y="0"/>
                      </a:moveTo>
                      <a:cubicBezTo>
                        <a:pt x="15" y="24"/>
                        <a:pt x="29" y="48"/>
                        <a:pt x="32" y="75"/>
                      </a:cubicBezTo>
                      <a:cubicBezTo>
                        <a:pt x="35" y="102"/>
                        <a:pt x="27" y="145"/>
                        <a:pt x="23" y="162"/>
                      </a:cubicBezTo>
                      <a:cubicBezTo>
                        <a:pt x="19" y="179"/>
                        <a:pt x="0" y="183"/>
                        <a:pt x="5" y="180"/>
                      </a:cubicBezTo>
                      <a:cubicBezTo>
                        <a:pt x="10" y="177"/>
                        <a:pt x="42" y="162"/>
                        <a:pt x="53" y="141"/>
                      </a:cubicBezTo>
                      <a:cubicBezTo>
                        <a:pt x="64" y="120"/>
                        <a:pt x="69" y="87"/>
                        <a:pt x="74" y="54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3399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50" name="Oval 113">
                  <a:extLst>
                    <a:ext uri="{FF2B5EF4-FFF2-40B4-BE49-F238E27FC236}">
                      <a16:creationId xmlns:a16="http://schemas.microsoft.com/office/drawing/2014/main" id="{38F157CA-3363-49FD-A9FC-19B12E6155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67" y="4848"/>
                  <a:ext cx="71" cy="34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51" name="Oval 114">
                  <a:extLst>
                    <a:ext uri="{FF2B5EF4-FFF2-40B4-BE49-F238E27FC236}">
                      <a16:creationId xmlns:a16="http://schemas.microsoft.com/office/drawing/2014/main" id="{6427A46E-E35F-4B6B-BB9F-3D4F8ADC52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98" y="4791"/>
                  <a:ext cx="71" cy="34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524" name="Group 115">
                <a:extLst>
                  <a:ext uri="{FF2B5EF4-FFF2-40B4-BE49-F238E27FC236}">
                    <a16:creationId xmlns:a16="http://schemas.microsoft.com/office/drawing/2014/main" id="{EF849C52-C8B3-42A4-9422-FD36770E22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3" y="6884"/>
                <a:ext cx="140" cy="201"/>
                <a:chOff x="4798" y="4791"/>
                <a:chExt cx="140" cy="201"/>
              </a:xfrm>
            </p:grpSpPr>
            <p:sp>
              <p:nvSpPr>
                <p:cNvPr id="546" name="Freeform 116">
                  <a:extLst>
                    <a:ext uri="{FF2B5EF4-FFF2-40B4-BE49-F238E27FC236}">
                      <a16:creationId xmlns:a16="http://schemas.microsoft.com/office/drawing/2014/main" id="{08047B61-2E71-4CE9-9039-F59999371C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31" y="4809"/>
                  <a:ext cx="74" cy="183"/>
                </a:xfrm>
                <a:custGeom>
                  <a:avLst/>
                  <a:gdLst>
                    <a:gd name="T0" fmla="*/ 2 w 74"/>
                    <a:gd name="T1" fmla="*/ 0 h 183"/>
                    <a:gd name="T2" fmla="*/ 32 w 74"/>
                    <a:gd name="T3" fmla="*/ 75 h 183"/>
                    <a:gd name="T4" fmla="*/ 23 w 74"/>
                    <a:gd name="T5" fmla="*/ 162 h 183"/>
                    <a:gd name="T6" fmla="*/ 5 w 74"/>
                    <a:gd name="T7" fmla="*/ 180 h 183"/>
                    <a:gd name="T8" fmla="*/ 53 w 74"/>
                    <a:gd name="T9" fmla="*/ 141 h 183"/>
                    <a:gd name="T10" fmla="*/ 74 w 74"/>
                    <a:gd name="T11" fmla="*/ 54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183">
                      <a:moveTo>
                        <a:pt x="2" y="0"/>
                      </a:moveTo>
                      <a:cubicBezTo>
                        <a:pt x="15" y="24"/>
                        <a:pt x="29" y="48"/>
                        <a:pt x="32" y="75"/>
                      </a:cubicBezTo>
                      <a:cubicBezTo>
                        <a:pt x="35" y="102"/>
                        <a:pt x="27" y="145"/>
                        <a:pt x="23" y="162"/>
                      </a:cubicBezTo>
                      <a:cubicBezTo>
                        <a:pt x="19" y="179"/>
                        <a:pt x="0" y="183"/>
                        <a:pt x="5" y="180"/>
                      </a:cubicBezTo>
                      <a:cubicBezTo>
                        <a:pt x="10" y="177"/>
                        <a:pt x="42" y="162"/>
                        <a:pt x="53" y="141"/>
                      </a:cubicBezTo>
                      <a:cubicBezTo>
                        <a:pt x="64" y="120"/>
                        <a:pt x="69" y="87"/>
                        <a:pt x="74" y="54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3399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47" name="Oval 117">
                  <a:extLst>
                    <a:ext uri="{FF2B5EF4-FFF2-40B4-BE49-F238E27FC236}">
                      <a16:creationId xmlns:a16="http://schemas.microsoft.com/office/drawing/2014/main" id="{10124B41-6226-4D5F-9810-8829874F31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67" y="4848"/>
                  <a:ext cx="71" cy="34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48" name="Oval 118">
                  <a:extLst>
                    <a:ext uri="{FF2B5EF4-FFF2-40B4-BE49-F238E27FC236}">
                      <a16:creationId xmlns:a16="http://schemas.microsoft.com/office/drawing/2014/main" id="{4050D2A7-8FBE-47FD-B512-86EB3B52AA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98" y="4791"/>
                  <a:ext cx="71" cy="34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525" name="Group 119">
                <a:extLst>
                  <a:ext uri="{FF2B5EF4-FFF2-40B4-BE49-F238E27FC236}">
                    <a16:creationId xmlns:a16="http://schemas.microsoft.com/office/drawing/2014/main" id="{39A04ECA-1D52-48CC-B3AB-D7E09CA8D0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83" y="6574"/>
                <a:ext cx="345" cy="449"/>
                <a:chOff x="5868" y="4424"/>
                <a:chExt cx="345" cy="449"/>
              </a:xfrm>
            </p:grpSpPr>
            <p:sp>
              <p:nvSpPr>
                <p:cNvPr id="544" name="Freeform 120">
                  <a:extLst>
                    <a:ext uri="{FF2B5EF4-FFF2-40B4-BE49-F238E27FC236}">
                      <a16:creationId xmlns:a16="http://schemas.microsoft.com/office/drawing/2014/main" id="{8D0B9A45-4E0F-4821-BD86-A819B13E25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40" y="4449"/>
                  <a:ext cx="273" cy="424"/>
                </a:xfrm>
                <a:custGeom>
                  <a:avLst/>
                  <a:gdLst>
                    <a:gd name="T0" fmla="*/ 273 w 273"/>
                    <a:gd name="T1" fmla="*/ 303 h 424"/>
                    <a:gd name="T2" fmla="*/ 189 w 273"/>
                    <a:gd name="T3" fmla="*/ 300 h 424"/>
                    <a:gd name="T4" fmla="*/ 63 w 273"/>
                    <a:gd name="T5" fmla="*/ 390 h 424"/>
                    <a:gd name="T6" fmla="*/ 54 w 273"/>
                    <a:gd name="T7" fmla="*/ 408 h 424"/>
                    <a:gd name="T8" fmla="*/ 9 w 273"/>
                    <a:gd name="T9" fmla="*/ 297 h 424"/>
                    <a:gd name="T10" fmla="*/ 45 w 273"/>
                    <a:gd name="T11" fmla="*/ 411 h 424"/>
                    <a:gd name="T12" fmla="*/ 57 w 273"/>
                    <a:gd name="T13" fmla="*/ 339 h 424"/>
                    <a:gd name="T14" fmla="*/ 54 w 273"/>
                    <a:gd name="T15" fmla="*/ 252 h 424"/>
                    <a:gd name="T16" fmla="*/ 42 w 273"/>
                    <a:gd name="T17" fmla="*/ 219 h 424"/>
                    <a:gd name="T18" fmla="*/ 54 w 273"/>
                    <a:gd name="T19" fmla="*/ 351 h 424"/>
                    <a:gd name="T20" fmla="*/ 54 w 273"/>
                    <a:gd name="T21" fmla="*/ 414 h 424"/>
                    <a:gd name="T22" fmla="*/ 78 w 273"/>
                    <a:gd name="T23" fmla="*/ 291 h 424"/>
                    <a:gd name="T24" fmla="*/ 87 w 273"/>
                    <a:gd name="T25" fmla="*/ 129 h 424"/>
                    <a:gd name="T26" fmla="*/ 51 w 273"/>
                    <a:gd name="T27" fmla="*/ 42 h 424"/>
                    <a:gd name="T28" fmla="*/ 0 w 273"/>
                    <a:gd name="T29" fmla="*/ 0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73" h="424">
                      <a:moveTo>
                        <a:pt x="273" y="303"/>
                      </a:moveTo>
                      <a:cubicBezTo>
                        <a:pt x="248" y="294"/>
                        <a:pt x="224" y="286"/>
                        <a:pt x="189" y="300"/>
                      </a:cubicBezTo>
                      <a:cubicBezTo>
                        <a:pt x="154" y="314"/>
                        <a:pt x="85" y="372"/>
                        <a:pt x="63" y="390"/>
                      </a:cubicBezTo>
                      <a:cubicBezTo>
                        <a:pt x="41" y="408"/>
                        <a:pt x="63" y="423"/>
                        <a:pt x="54" y="408"/>
                      </a:cubicBezTo>
                      <a:cubicBezTo>
                        <a:pt x="45" y="393"/>
                        <a:pt x="10" y="297"/>
                        <a:pt x="9" y="297"/>
                      </a:cubicBezTo>
                      <a:cubicBezTo>
                        <a:pt x="8" y="297"/>
                        <a:pt x="37" y="404"/>
                        <a:pt x="45" y="411"/>
                      </a:cubicBezTo>
                      <a:cubicBezTo>
                        <a:pt x="53" y="418"/>
                        <a:pt x="56" y="365"/>
                        <a:pt x="57" y="339"/>
                      </a:cubicBezTo>
                      <a:cubicBezTo>
                        <a:pt x="58" y="313"/>
                        <a:pt x="56" y="272"/>
                        <a:pt x="54" y="252"/>
                      </a:cubicBezTo>
                      <a:cubicBezTo>
                        <a:pt x="52" y="232"/>
                        <a:pt x="42" y="203"/>
                        <a:pt x="42" y="219"/>
                      </a:cubicBezTo>
                      <a:cubicBezTo>
                        <a:pt x="42" y="235"/>
                        <a:pt x="52" y="319"/>
                        <a:pt x="54" y="351"/>
                      </a:cubicBezTo>
                      <a:cubicBezTo>
                        <a:pt x="56" y="383"/>
                        <a:pt x="50" y="424"/>
                        <a:pt x="54" y="414"/>
                      </a:cubicBezTo>
                      <a:cubicBezTo>
                        <a:pt x="58" y="404"/>
                        <a:pt x="73" y="338"/>
                        <a:pt x="78" y="291"/>
                      </a:cubicBezTo>
                      <a:cubicBezTo>
                        <a:pt x="83" y="244"/>
                        <a:pt x="91" y="170"/>
                        <a:pt x="87" y="129"/>
                      </a:cubicBezTo>
                      <a:cubicBezTo>
                        <a:pt x="83" y="88"/>
                        <a:pt x="65" y="63"/>
                        <a:pt x="51" y="42"/>
                      </a:cubicBezTo>
                      <a:cubicBezTo>
                        <a:pt x="37" y="21"/>
                        <a:pt x="18" y="10"/>
                        <a:pt x="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3399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45" name="Freeform 121">
                  <a:extLst>
                    <a:ext uri="{FF2B5EF4-FFF2-40B4-BE49-F238E27FC236}">
                      <a16:creationId xmlns:a16="http://schemas.microsoft.com/office/drawing/2014/main" id="{AEE92F09-9BE4-4196-887B-90CA10C2B7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721879">
                  <a:off x="5868" y="4424"/>
                  <a:ext cx="126" cy="142"/>
                </a:xfrm>
                <a:custGeom>
                  <a:avLst/>
                  <a:gdLst>
                    <a:gd name="T0" fmla="*/ 18 w 126"/>
                    <a:gd name="T1" fmla="*/ 10 h 142"/>
                    <a:gd name="T2" fmla="*/ 9 w 126"/>
                    <a:gd name="T3" fmla="*/ 13 h 142"/>
                    <a:gd name="T4" fmla="*/ 18 w 126"/>
                    <a:gd name="T5" fmla="*/ 19 h 142"/>
                    <a:gd name="T6" fmla="*/ 21 w 126"/>
                    <a:gd name="T7" fmla="*/ 10 h 142"/>
                    <a:gd name="T8" fmla="*/ 9 w 126"/>
                    <a:gd name="T9" fmla="*/ 13 h 142"/>
                    <a:gd name="T10" fmla="*/ 0 w 126"/>
                    <a:gd name="T11" fmla="*/ 16 h 142"/>
                    <a:gd name="T12" fmla="*/ 6 w 126"/>
                    <a:gd name="T13" fmla="*/ 13 h 142"/>
                    <a:gd name="T14" fmla="*/ 27 w 126"/>
                    <a:gd name="T15" fmla="*/ 1 h 142"/>
                    <a:gd name="T16" fmla="*/ 15 w 126"/>
                    <a:gd name="T17" fmla="*/ 4 h 142"/>
                    <a:gd name="T18" fmla="*/ 24 w 126"/>
                    <a:gd name="T19" fmla="*/ 7 h 142"/>
                    <a:gd name="T20" fmla="*/ 63 w 126"/>
                    <a:gd name="T21" fmla="*/ 10 h 142"/>
                    <a:gd name="T22" fmla="*/ 66 w 126"/>
                    <a:gd name="T23" fmla="*/ 19 h 142"/>
                    <a:gd name="T24" fmla="*/ 84 w 126"/>
                    <a:gd name="T25" fmla="*/ 25 h 142"/>
                    <a:gd name="T26" fmla="*/ 24 w 126"/>
                    <a:gd name="T27" fmla="*/ 40 h 142"/>
                    <a:gd name="T28" fmla="*/ 33 w 126"/>
                    <a:gd name="T29" fmla="*/ 43 h 142"/>
                    <a:gd name="T30" fmla="*/ 36 w 126"/>
                    <a:gd name="T31" fmla="*/ 34 h 142"/>
                    <a:gd name="T32" fmla="*/ 21 w 126"/>
                    <a:gd name="T33" fmla="*/ 37 h 142"/>
                    <a:gd name="T34" fmla="*/ 18 w 126"/>
                    <a:gd name="T35" fmla="*/ 43 h 142"/>
                    <a:gd name="T36" fmla="*/ 21 w 126"/>
                    <a:gd name="T37" fmla="*/ 55 h 142"/>
                    <a:gd name="T38" fmla="*/ 54 w 126"/>
                    <a:gd name="T39" fmla="*/ 40 h 142"/>
                    <a:gd name="T40" fmla="*/ 87 w 126"/>
                    <a:gd name="T41" fmla="*/ 43 h 142"/>
                    <a:gd name="T42" fmla="*/ 69 w 126"/>
                    <a:gd name="T43" fmla="*/ 49 h 142"/>
                    <a:gd name="T44" fmla="*/ 54 w 126"/>
                    <a:gd name="T45" fmla="*/ 76 h 142"/>
                    <a:gd name="T46" fmla="*/ 60 w 126"/>
                    <a:gd name="T47" fmla="*/ 67 h 142"/>
                    <a:gd name="T48" fmla="*/ 51 w 126"/>
                    <a:gd name="T49" fmla="*/ 76 h 142"/>
                    <a:gd name="T50" fmla="*/ 48 w 126"/>
                    <a:gd name="T51" fmla="*/ 85 h 142"/>
                    <a:gd name="T52" fmla="*/ 90 w 126"/>
                    <a:gd name="T53" fmla="*/ 61 h 142"/>
                    <a:gd name="T54" fmla="*/ 126 w 126"/>
                    <a:gd name="T55" fmla="*/ 52 h 142"/>
                    <a:gd name="T56" fmla="*/ 102 w 126"/>
                    <a:gd name="T57" fmla="*/ 73 h 142"/>
                    <a:gd name="T58" fmla="*/ 90 w 126"/>
                    <a:gd name="T59" fmla="*/ 100 h 142"/>
                    <a:gd name="T60" fmla="*/ 84 w 126"/>
                    <a:gd name="T61" fmla="*/ 91 h 142"/>
                    <a:gd name="T62" fmla="*/ 81 w 126"/>
                    <a:gd name="T63" fmla="*/ 100 h 142"/>
                    <a:gd name="T64" fmla="*/ 90 w 126"/>
                    <a:gd name="T65" fmla="*/ 118 h 142"/>
                    <a:gd name="T66" fmla="*/ 93 w 126"/>
                    <a:gd name="T67" fmla="*/ 109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26" h="142">
                      <a:moveTo>
                        <a:pt x="18" y="10"/>
                      </a:moveTo>
                      <a:cubicBezTo>
                        <a:pt x="15" y="11"/>
                        <a:pt x="9" y="10"/>
                        <a:pt x="9" y="13"/>
                      </a:cubicBezTo>
                      <a:cubicBezTo>
                        <a:pt x="9" y="17"/>
                        <a:pt x="15" y="20"/>
                        <a:pt x="18" y="19"/>
                      </a:cubicBezTo>
                      <a:cubicBezTo>
                        <a:pt x="21" y="18"/>
                        <a:pt x="24" y="12"/>
                        <a:pt x="21" y="10"/>
                      </a:cubicBezTo>
                      <a:cubicBezTo>
                        <a:pt x="18" y="8"/>
                        <a:pt x="13" y="12"/>
                        <a:pt x="9" y="13"/>
                      </a:cubicBezTo>
                      <a:cubicBezTo>
                        <a:pt x="9" y="13"/>
                        <a:pt x="3" y="15"/>
                        <a:pt x="0" y="16"/>
                      </a:cubicBezTo>
                      <a:cubicBezTo>
                        <a:pt x="17" y="28"/>
                        <a:pt x="37" y="7"/>
                        <a:pt x="6" y="13"/>
                      </a:cubicBezTo>
                      <a:cubicBezTo>
                        <a:pt x="22" y="18"/>
                        <a:pt x="33" y="23"/>
                        <a:pt x="27" y="1"/>
                      </a:cubicBezTo>
                      <a:cubicBezTo>
                        <a:pt x="23" y="2"/>
                        <a:pt x="17" y="0"/>
                        <a:pt x="15" y="4"/>
                      </a:cubicBezTo>
                      <a:cubicBezTo>
                        <a:pt x="14" y="7"/>
                        <a:pt x="21" y="7"/>
                        <a:pt x="24" y="7"/>
                      </a:cubicBezTo>
                      <a:cubicBezTo>
                        <a:pt x="37" y="9"/>
                        <a:pt x="50" y="9"/>
                        <a:pt x="63" y="10"/>
                      </a:cubicBezTo>
                      <a:cubicBezTo>
                        <a:pt x="64" y="13"/>
                        <a:pt x="63" y="17"/>
                        <a:pt x="66" y="19"/>
                      </a:cubicBezTo>
                      <a:cubicBezTo>
                        <a:pt x="71" y="23"/>
                        <a:pt x="84" y="25"/>
                        <a:pt x="84" y="25"/>
                      </a:cubicBezTo>
                      <a:cubicBezTo>
                        <a:pt x="98" y="47"/>
                        <a:pt x="37" y="39"/>
                        <a:pt x="24" y="40"/>
                      </a:cubicBezTo>
                      <a:cubicBezTo>
                        <a:pt x="27" y="41"/>
                        <a:pt x="30" y="44"/>
                        <a:pt x="33" y="43"/>
                      </a:cubicBezTo>
                      <a:cubicBezTo>
                        <a:pt x="36" y="42"/>
                        <a:pt x="39" y="35"/>
                        <a:pt x="36" y="34"/>
                      </a:cubicBezTo>
                      <a:cubicBezTo>
                        <a:pt x="31" y="32"/>
                        <a:pt x="26" y="36"/>
                        <a:pt x="21" y="37"/>
                      </a:cubicBezTo>
                      <a:cubicBezTo>
                        <a:pt x="28" y="64"/>
                        <a:pt x="38" y="36"/>
                        <a:pt x="18" y="43"/>
                      </a:cubicBezTo>
                      <a:cubicBezTo>
                        <a:pt x="19" y="47"/>
                        <a:pt x="17" y="53"/>
                        <a:pt x="21" y="55"/>
                      </a:cubicBezTo>
                      <a:cubicBezTo>
                        <a:pt x="32" y="60"/>
                        <a:pt x="54" y="40"/>
                        <a:pt x="54" y="40"/>
                      </a:cubicBezTo>
                      <a:cubicBezTo>
                        <a:pt x="65" y="41"/>
                        <a:pt x="78" y="37"/>
                        <a:pt x="87" y="43"/>
                      </a:cubicBezTo>
                      <a:cubicBezTo>
                        <a:pt x="92" y="46"/>
                        <a:pt x="69" y="49"/>
                        <a:pt x="69" y="49"/>
                      </a:cubicBezTo>
                      <a:cubicBezTo>
                        <a:pt x="62" y="71"/>
                        <a:pt x="67" y="63"/>
                        <a:pt x="54" y="76"/>
                      </a:cubicBezTo>
                      <a:cubicBezTo>
                        <a:pt x="51" y="79"/>
                        <a:pt x="63" y="64"/>
                        <a:pt x="60" y="67"/>
                      </a:cubicBezTo>
                      <a:cubicBezTo>
                        <a:pt x="57" y="70"/>
                        <a:pt x="54" y="73"/>
                        <a:pt x="51" y="76"/>
                      </a:cubicBezTo>
                      <a:cubicBezTo>
                        <a:pt x="50" y="79"/>
                        <a:pt x="46" y="87"/>
                        <a:pt x="48" y="85"/>
                      </a:cubicBezTo>
                      <a:cubicBezTo>
                        <a:pt x="74" y="59"/>
                        <a:pt x="43" y="68"/>
                        <a:pt x="90" y="61"/>
                      </a:cubicBezTo>
                      <a:cubicBezTo>
                        <a:pt x="96" y="39"/>
                        <a:pt x="108" y="48"/>
                        <a:pt x="126" y="52"/>
                      </a:cubicBezTo>
                      <a:cubicBezTo>
                        <a:pt x="119" y="63"/>
                        <a:pt x="111" y="64"/>
                        <a:pt x="102" y="73"/>
                      </a:cubicBezTo>
                      <a:cubicBezTo>
                        <a:pt x="99" y="83"/>
                        <a:pt x="93" y="90"/>
                        <a:pt x="90" y="100"/>
                      </a:cubicBezTo>
                      <a:cubicBezTo>
                        <a:pt x="84" y="142"/>
                        <a:pt x="90" y="112"/>
                        <a:pt x="84" y="91"/>
                      </a:cubicBezTo>
                      <a:cubicBezTo>
                        <a:pt x="83" y="88"/>
                        <a:pt x="82" y="97"/>
                        <a:pt x="81" y="100"/>
                      </a:cubicBezTo>
                      <a:cubicBezTo>
                        <a:pt x="82" y="102"/>
                        <a:pt x="86" y="118"/>
                        <a:pt x="90" y="118"/>
                      </a:cubicBezTo>
                      <a:cubicBezTo>
                        <a:pt x="93" y="118"/>
                        <a:pt x="96" y="109"/>
                        <a:pt x="93" y="109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8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526" name="Group 122">
                <a:extLst>
                  <a:ext uri="{FF2B5EF4-FFF2-40B4-BE49-F238E27FC236}">
                    <a16:creationId xmlns:a16="http://schemas.microsoft.com/office/drawing/2014/main" id="{465B0EBE-5FD4-4476-AB5D-958D7FCBAE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51" y="6752"/>
                <a:ext cx="330" cy="387"/>
                <a:chOff x="5868" y="4424"/>
                <a:chExt cx="345" cy="449"/>
              </a:xfrm>
            </p:grpSpPr>
            <p:sp>
              <p:nvSpPr>
                <p:cNvPr id="542" name="Freeform 123">
                  <a:extLst>
                    <a:ext uri="{FF2B5EF4-FFF2-40B4-BE49-F238E27FC236}">
                      <a16:creationId xmlns:a16="http://schemas.microsoft.com/office/drawing/2014/main" id="{31F26505-0AD4-405C-B8BB-D009A35B61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40" y="4449"/>
                  <a:ext cx="273" cy="424"/>
                </a:xfrm>
                <a:custGeom>
                  <a:avLst/>
                  <a:gdLst>
                    <a:gd name="T0" fmla="*/ 273 w 273"/>
                    <a:gd name="T1" fmla="*/ 303 h 424"/>
                    <a:gd name="T2" fmla="*/ 189 w 273"/>
                    <a:gd name="T3" fmla="*/ 300 h 424"/>
                    <a:gd name="T4" fmla="*/ 63 w 273"/>
                    <a:gd name="T5" fmla="*/ 390 h 424"/>
                    <a:gd name="T6" fmla="*/ 54 w 273"/>
                    <a:gd name="T7" fmla="*/ 408 h 424"/>
                    <a:gd name="T8" fmla="*/ 9 w 273"/>
                    <a:gd name="T9" fmla="*/ 297 h 424"/>
                    <a:gd name="T10" fmla="*/ 45 w 273"/>
                    <a:gd name="T11" fmla="*/ 411 h 424"/>
                    <a:gd name="T12" fmla="*/ 57 w 273"/>
                    <a:gd name="T13" fmla="*/ 339 h 424"/>
                    <a:gd name="T14" fmla="*/ 54 w 273"/>
                    <a:gd name="T15" fmla="*/ 252 h 424"/>
                    <a:gd name="T16" fmla="*/ 42 w 273"/>
                    <a:gd name="T17" fmla="*/ 219 h 424"/>
                    <a:gd name="T18" fmla="*/ 54 w 273"/>
                    <a:gd name="T19" fmla="*/ 351 h 424"/>
                    <a:gd name="T20" fmla="*/ 54 w 273"/>
                    <a:gd name="T21" fmla="*/ 414 h 424"/>
                    <a:gd name="T22" fmla="*/ 78 w 273"/>
                    <a:gd name="T23" fmla="*/ 291 h 424"/>
                    <a:gd name="T24" fmla="*/ 87 w 273"/>
                    <a:gd name="T25" fmla="*/ 129 h 424"/>
                    <a:gd name="T26" fmla="*/ 51 w 273"/>
                    <a:gd name="T27" fmla="*/ 42 h 424"/>
                    <a:gd name="T28" fmla="*/ 0 w 273"/>
                    <a:gd name="T29" fmla="*/ 0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73" h="424">
                      <a:moveTo>
                        <a:pt x="273" y="303"/>
                      </a:moveTo>
                      <a:cubicBezTo>
                        <a:pt x="248" y="294"/>
                        <a:pt x="224" y="286"/>
                        <a:pt x="189" y="300"/>
                      </a:cubicBezTo>
                      <a:cubicBezTo>
                        <a:pt x="154" y="314"/>
                        <a:pt x="85" y="372"/>
                        <a:pt x="63" y="390"/>
                      </a:cubicBezTo>
                      <a:cubicBezTo>
                        <a:pt x="41" y="408"/>
                        <a:pt x="63" y="423"/>
                        <a:pt x="54" y="408"/>
                      </a:cubicBezTo>
                      <a:cubicBezTo>
                        <a:pt x="45" y="393"/>
                        <a:pt x="10" y="297"/>
                        <a:pt x="9" y="297"/>
                      </a:cubicBezTo>
                      <a:cubicBezTo>
                        <a:pt x="8" y="297"/>
                        <a:pt x="37" y="404"/>
                        <a:pt x="45" y="411"/>
                      </a:cubicBezTo>
                      <a:cubicBezTo>
                        <a:pt x="53" y="418"/>
                        <a:pt x="56" y="365"/>
                        <a:pt x="57" y="339"/>
                      </a:cubicBezTo>
                      <a:cubicBezTo>
                        <a:pt x="58" y="313"/>
                        <a:pt x="56" y="272"/>
                        <a:pt x="54" y="252"/>
                      </a:cubicBezTo>
                      <a:cubicBezTo>
                        <a:pt x="52" y="232"/>
                        <a:pt x="42" y="203"/>
                        <a:pt x="42" y="219"/>
                      </a:cubicBezTo>
                      <a:cubicBezTo>
                        <a:pt x="42" y="235"/>
                        <a:pt x="52" y="319"/>
                        <a:pt x="54" y="351"/>
                      </a:cubicBezTo>
                      <a:cubicBezTo>
                        <a:pt x="56" y="383"/>
                        <a:pt x="50" y="424"/>
                        <a:pt x="54" y="414"/>
                      </a:cubicBezTo>
                      <a:cubicBezTo>
                        <a:pt x="58" y="404"/>
                        <a:pt x="73" y="338"/>
                        <a:pt x="78" y="291"/>
                      </a:cubicBezTo>
                      <a:cubicBezTo>
                        <a:pt x="83" y="244"/>
                        <a:pt x="91" y="170"/>
                        <a:pt x="87" y="129"/>
                      </a:cubicBezTo>
                      <a:cubicBezTo>
                        <a:pt x="83" y="88"/>
                        <a:pt x="65" y="63"/>
                        <a:pt x="51" y="42"/>
                      </a:cubicBezTo>
                      <a:cubicBezTo>
                        <a:pt x="37" y="21"/>
                        <a:pt x="18" y="10"/>
                        <a:pt x="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3399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43" name="Freeform 124">
                  <a:extLst>
                    <a:ext uri="{FF2B5EF4-FFF2-40B4-BE49-F238E27FC236}">
                      <a16:creationId xmlns:a16="http://schemas.microsoft.com/office/drawing/2014/main" id="{DDBFEE44-9A04-41BB-B670-4ADC44AA65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721879">
                  <a:off x="5868" y="4424"/>
                  <a:ext cx="126" cy="142"/>
                </a:xfrm>
                <a:custGeom>
                  <a:avLst/>
                  <a:gdLst>
                    <a:gd name="T0" fmla="*/ 18 w 126"/>
                    <a:gd name="T1" fmla="*/ 10 h 142"/>
                    <a:gd name="T2" fmla="*/ 9 w 126"/>
                    <a:gd name="T3" fmla="*/ 13 h 142"/>
                    <a:gd name="T4" fmla="*/ 18 w 126"/>
                    <a:gd name="T5" fmla="*/ 19 h 142"/>
                    <a:gd name="T6" fmla="*/ 21 w 126"/>
                    <a:gd name="T7" fmla="*/ 10 h 142"/>
                    <a:gd name="T8" fmla="*/ 9 w 126"/>
                    <a:gd name="T9" fmla="*/ 13 h 142"/>
                    <a:gd name="T10" fmla="*/ 0 w 126"/>
                    <a:gd name="T11" fmla="*/ 16 h 142"/>
                    <a:gd name="T12" fmla="*/ 6 w 126"/>
                    <a:gd name="T13" fmla="*/ 13 h 142"/>
                    <a:gd name="T14" fmla="*/ 27 w 126"/>
                    <a:gd name="T15" fmla="*/ 1 h 142"/>
                    <a:gd name="T16" fmla="*/ 15 w 126"/>
                    <a:gd name="T17" fmla="*/ 4 h 142"/>
                    <a:gd name="T18" fmla="*/ 24 w 126"/>
                    <a:gd name="T19" fmla="*/ 7 h 142"/>
                    <a:gd name="T20" fmla="*/ 63 w 126"/>
                    <a:gd name="T21" fmla="*/ 10 h 142"/>
                    <a:gd name="T22" fmla="*/ 66 w 126"/>
                    <a:gd name="T23" fmla="*/ 19 h 142"/>
                    <a:gd name="T24" fmla="*/ 84 w 126"/>
                    <a:gd name="T25" fmla="*/ 25 h 142"/>
                    <a:gd name="T26" fmla="*/ 24 w 126"/>
                    <a:gd name="T27" fmla="*/ 40 h 142"/>
                    <a:gd name="T28" fmla="*/ 33 w 126"/>
                    <a:gd name="T29" fmla="*/ 43 h 142"/>
                    <a:gd name="T30" fmla="*/ 36 w 126"/>
                    <a:gd name="T31" fmla="*/ 34 h 142"/>
                    <a:gd name="T32" fmla="*/ 21 w 126"/>
                    <a:gd name="T33" fmla="*/ 37 h 142"/>
                    <a:gd name="T34" fmla="*/ 18 w 126"/>
                    <a:gd name="T35" fmla="*/ 43 h 142"/>
                    <a:gd name="T36" fmla="*/ 21 w 126"/>
                    <a:gd name="T37" fmla="*/ 55 h 142"/>
                    <a:gd name="T38" fmla="*/ 54 w 126"/>
                    <a:gd name="T39" fmla="*/ 40 h 142"/>
                    <a:gd name="T40" fmla="*/ 87 w 126"/>
                    <a:gd name="T41" fmla="*/ 43 h 142"/>
                    <a:gd name="T42" fmla="*/ 69 w 126"/>
                    <a:gd name="T43" fmla="*/ 49 h 142"/>
                    <a:gd name="T44" fmla="*/ 54 w 126"/>
                    <a:gd name="T45" fmla="*/ 76 h 142"/>
                    <a:gd name="T46" fmla="*/ 60 w 126"/>
                    <a:gd name="T47" fmla="*/ 67 h 142"/>
                    <a:gd name="T48" fmla="*/ 51 w 126"/>
                    <a:gd name="T49" fmla="*/ 76 h 142"/>
                    <a:gd name="T50" fmla="*/ 48 w 126"/>
                    <a:gd name="T51" fmla="*/ 85 h 142"/>
                    <a:gd name="T52" fmla="*/ 90 w 126"/>
                    <a:gd name="T53" fmla="*/ 61 h 142"/>
                    <a:gd name="T54" fmla="*/ 126 w 126"/>
                    <a:gd name="T55" fmla="*/ 52 h 142"/>
                    <a:gd name="T56" fmla="*/ 102 w 126"/>
                    <a:gd name="T57" fmla="*/ 73 h 142"/>
                    <a:gd name="T58" fmla="*/ 90 w 126"/>
                    <a:gd name="T59" fmla="*/ 100 h 142"/>
                    <a:gd name="T60" fmla="*/ 84 w 126"/>
                    <a:gd name="T61" fmla="*/ 91 h 142"/>
                    <a:gd name="T62" fmla="*/ 81 w 126"/>
                    <a:gd name="T63" fmla="*/ 100 h 142"/>
                    <a:gd name="T64" fmla="*/ 90 w 126"/>
                    <a:gd name="T65" fmla="*/ 118 h 142"/>
                    <a:gd name="T66" fmla="*/ 93 w 126"/>
                    <a:gd name="T67" fmla="*/ 109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26" h="142">
                      <a:moveTo>
                        <a:pt x="18" y="10"/>
                      </a:moveTo>
                      <a:cubicBezTo>
                        <a:pt x="15" y="11"/>
                        <a:pt x="9" y="10"/>
                        <a:pt x="9" y="13"/>
                      </a:cubicBezTo>
                      <a:cubicBezTo>
                        <a:pt x="9" y="17"/>
                        <a:pt x="15" y="20"/>
                        <a:pt x="18" y="19"/>
                      </a:cubicBezTo>
                      <a:cubicBezTo>
                        <a:pt x="21" y="18"/>
                        <a:pt x="24" y="12"/>
                        <a:pt x="21" y="10"/>
                      </a:cubicBezTo>
                      <a:cubicBezTo>
                        <a:pt x="18" y="8"/>
                        <a:pt x="13" y="12"/>
                        <a:pt x="9" y="13"/>
                      </a:cubicBezTo>
                      <a:cubicBezTo>
                        <a:pt x="9" y="13"/>
                        <a:pt x="3" y="15"/>
                        <a:pt x="0" y="16"/>
                      </a:cubicBezTo>
                      <a:cubicBezTo>
                        <a:pt x="17" y="28"/>
                        <a:pt x="37" y="7"/>
                        <a:pt x="6" y="13"/>
                      </a:cubicBezTo>
                      <a:cubicBezTo>
                        <a:pt x="22" y="18"/>
                        <a:pt x="33" y="23"/>
                        <a:pt x="27" y="1"/>
                      </a:cubicBezTo>
                      <a:cubicBezTo>
                        <a:pt x="23" y="2"/>
                        <a:pt x="17" y="0"/>
                        <a:pt x="15" y="4"/>
                      </a:cubicBezTo>
                      <a:cubicBezTo>
                        <a:pt x="14" y="7"/>
                        <a:pt x="21" y="7"/>
                        <a:pt x="24" y="7"/>
                      </a:cubicBezTo>
                      <a:cubicBezTo>
                        <a:pt x="37" y="9"/>
                        <a:pt x="50" y="9"/>
                        <a:pt x="63" y="10"/>
                      </a:cubicBezTo>
                      <a:cubicBezTo>
                        <a:pt x="64" y="13"/>
                        <a:pt x="63" y="17"/>
                        <a:pt x="66" y="19"/>
                      </a:cubicBezTo>
                      <a:cubicBezTo>
                        <a:pt x="71" y="23"/>
                        <a:pt x="84" y="25"/>
                        <a:pt x="84" y="25"/>
                      </a:cubicBezTo>
                      <a:cubicBezTo>
                        <a:pt x="98" y="47"/>
                        <a:pt x="37" y="39"/>
                        <a:pt x="24" y="40"/>
                      </a:cubicBezTo>
                      <a:cubicBezTo>
                        <a:pt x="27" y="41"/>
                        <a:pt x="30" y="44"/>
                        <a:pt x="33" y="43"/>
                      </a:cubicBezTo>
                      <a:cubicBezTo>
                        <a:pt x="36" y="42"/>
                        <a:pt x="39" y="35"/>
                        <a:pt x="36" y="34"/>
                      </a:cubicBezTo>
                      <a:cubicBezTo>
                        <a:pt x="31" y="32"/>
                        <a:pt x="26" y="36"/>
                        <a:pt x="21" y="37"/>
                      </a:cubicBezTo>
                      <a:cubicBezTo>
                        <a:pt x="28" y="64"/>
                        <a:pt x="38" y="36"/>
                        <a:pt x="18" y="43"/>
                      </a:cubicBezTo>
                      <a:cubicBezTo>
                        <a:pt x="19" y="47"/>
                        <a:pt x="17" y="53"/>
                        <a:pt x="21" y="55"/>
                      </a:cubicBezTo>
                      <a:cubicBezTo>
                        <a:pt x="32" y="60"/>
                        <a:pt x="54" y="40"/>
                        <a:pt x="54" y="40"/>
                      </a:cubicBezTo>
                      <a:cubicBezTo>
                        <a:pt x="65" y="41"/>
                        <a:pt x="78" y="37"/>
                        <a:pt x="87" y="43"/>
                      </a:cubicBezTo>
                      <a:cubicBezTo>
                        <a:pt x="92" y="46"/>
                        <a:pt x="69" y="49"/>
                        <a:pt x="69" y="49"/>
                      </a:cubicBezTo>
                      <a:cubicBezTo>
                        <a:pt x="62" y="71"/>
                        <a:pt x="67" y="63"/>
                        <a:pt x="54" y="76"/>
                      </a:cubicBezTo>
                      <a:cubicBezTo>
                        <a:pt x="51" y="79"/>
                        <a:pt x="63" y="64"/>
                        <a:pt x="60" y="67"/>
                      </a:cubicBezTo>
                      <a:cubicBezTo>
                        <a:pt x="57" y="70"/>
                        <a:pt x="54" y="73"/>
                        <a:pt x="51" y="76"/>
                      </a:cubicBezTo>
                      <a:cubicBezTo>
                        <a:pt x="50" y="79"/>
                        <a:pt x="46" y="87"/>
                        <a:pt x="48" y="85"/>
                      </a:cubicBezTo>
                      <a:cubicBezTo>
                        <a:pt x="74" y="59"/>
                        <a:pt x="43" y="68"/>
                        <a:pt x="90" y="61"/>
                      </a:cubicBezTo>
                      <a:cubicBezTo>
                        <a:pt x="96" y="39"/>
                        <a:pt x="108" y="48"/>
                        <a:pt x="126" y="52"/>
                      </a:cubicBezTo>
                      <a:cubicBezTo>
                        <a:pt x="119" y="63"/>
                        <a:pt x="111" y="64"/>
                        <a:pt x="102" y="73"/>
                      </a:cubicBezTo>
                      <a:cubicBezTo>
                        <a:pt x="99" y="83"/>
                        <a:pt x="93" y="90"/>
                        <a:pt x="90" y="100"/>
                      </a:cubicBezTo>
                      <a:cubicBezTo>
                        <a:pt x="84" y="142"/>
                        <a:pt x="90" y="112"/>
                        <a:pt x="84" y="91"/>
                      </a:cubicBezTo>
                      <a:cubicBezTo>
                        <a:pt x="83" y="88"/>
                        <a:pt x="82" y="97"/>
                        <a:pt x="81" y="100"/>
                      </a:cubicBezTo>
                      <a:cubicBezTo>
                        <a:pt x="82" y="102"/>
                        <a:pt x="86" y="118"/>
                        <a:pt x="90" y="118"/>
                      </a:cubicBezTo>
                      <a:cubicBezTo>
                        <a:pt x="93" y="118"/>
                        <a:pt x="96" y="109"/>
                        <a:pt x="93" y="109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8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527" name="Group 125">
                <a:extLst>
                  <a:ext uri="{FF2B5EF4-FFF2-40B4-BE49-F238E27FC236}">
                    <a16:creationId xmlns:a16="http://schemas.microsoft.com/office/drawing/2014/main" id="{4211C4F6-B09B-4527-A049-2ABDC07659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6281" y="6740"/>
                <a:ext cx="330" cy="387"/>
                <a:chOff x="5868" y="4424"/>
                <a:chExt cx="345" cy="449"/>
              </a:xfrm>
            </p:grpSpPr>
            <p:sp>
              <p:nvSpPr>
                <p:cNvPr id="540" name="Freeform 126">
                  <a:extLst>
                    <a:ext uri="{FF2B5EF4-FFF2-40B4-BE49-F238E27FC236}">
                      <a16:creationId xmlns:a16="http://schemas.microsoft.com/office/drawing/2014/main" id="{D7C88DA8-1188-40F4-9462-68098CE828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40" y="4449"/>
                  <a:ext cx="273" cy="424"/>
                </a:xfrm>
                <a:custGeom>
                  <a:avLst/>
                  <a:gdLst>
                    <a:gd name="T0" fmla="*/ 273 w 273"/>
                    <a:gd name="T1" fmla="*/ 303 h 424"/>
                    <a:gd name="T2" fmla="*/ 189 w 273"/>
                    <a:gd name="T3" fmla="*/ 300 h 424"/>
                    <a:gd name="T4" fmla="*/ 63 w 273"/>
                    <a:gd name="T5" fmla="*/ 390 h 424"/>
                    <a:gd name="T6" fmla="*/ 54 w 273"/>
                    <a:gd name="T7" fmla="*/ 408 h 424"/>
                    <a:gd name="T8" fmla="*/ 9 w 273"/>
                    <a:gd name="T9" fmla="*/ 297 h 424"/>
                    <a:gd name="T10" fmla="*/ 45 w 273"/>
                    <a:gd name="T11" fmla="*/ 411 h 424"/>
                    <a:gd name="T12" fmla="*/ 57 w 273"/>
                    <a:gd name="T13" fmla="*/ 339 h 424"/>
                    <a:gd name="T14" fmla="*/ 54 w 273"/>
                    <a:gd name="T15" fmla="*/ 252 h 424"/>
                    <a:gd name="T16" fmla="*/ 42 w 273"/>
                    <a:gd name="T17" fmla="*/ 219 h 424"/>
                    <a:gd name="T18" fmla="*/ 54 w 273"/>
                    <a:gd name="T19" fmla="*/ 351 h 424"/>
                    <a:gd name="T20" fmla="*/ 54 w 273"/>
                    <a:gd name="T21" fmla="*/ 414 h 424"/>
                    <a:gd name="T22" fmla="*/ 78 w 273"/>
                    <a:gd name="T23" fmla="*/ 291 h 424"/>
                    <a:gd name="T24" fmla="*/ 87 w 273"/>
                    <a:gd name="T25" fmla="*/ 129 h 424"/>
                    <a:gd name="T26" fmla="*/ 51 w 273"/>
                    <a:gd name="T27" fmla="*/ 42 h 424"/>
                    <a:gd name="T28" fmla="*/ 0 w 273"/>
                    <a:gd name="T29" fmla="*/ 0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73" h="424">
                      <a:moveTo>
                        <a:pt x="273" y="303"/>
                      </a:moveTo>
                      <a:cubicBezTo>
                        <a:pt x="248" y="294"/>
                        <a:pt x="224" y="286"/>
                        <a:pt x="189" y="300"/>
                      </a:cubicBezTo>
                      <a:cubicBezTo>
                        <a:pt x="154" y="314"/>
                        <a:pt x="85" y="372"/>
                        <a:pt x="63" y="390"/>
                      </a:cubicBezTo>
                      <a:cubicBezTo>
                        <a:pt x="41" y="408"/>
                        <a:pt x="63" y="423"/>
                        <a:pt x="54" y="408"/>
                      </a:cubicBezTo>
                      <a:cubicBezTo>
                        <a:pt x="45" y="393"/>
                        <a:pt x="10" y="297"/>
                        <a:pt x="9" y="297"/>
                      </a:cubicBezTo>
                      <a:cubicBezTo>
                        <a:pt x="8" y="297"/>
                        <a:pt x="37" y="404"/>
                        <a:pt x="45" y="411"/>
                      </a:cubicBezTo>
                      <a:cubicBezTo>
                        <a:pt x="53" y="418"/>
                        <a:pt x="56" y="365"/>
                        <a:pt x="57" y="339"/>
                      </a:cubicBezTo>
                      <a:cubicBezTo>
                        <a:pt x="58" y="313"/>
                        <a:pt x="56" y="272"/>
                        <a:pt x="54" y="252"/>
                      </a:cubicBezTo>
                      <a:cubicBezTo>
                        <a:pt x="52" y="232"/>
                        <a:pt x="42" y="203"/>
                        <a:pt x="42" y="219"/>
                      </a:cubicBezTo>
                      <a:cubicBezTo>
                        <a:pt x="42" y="235"/>
                        <a:pt x="52" y="319"/>
                        <a:pt x="54" y="351"/>
                      </a:cubicBezTo>
                      <a:cubicBezTo>
                        <a:pt x="56" y="383"/>
                        <a:pt x="50" y="424"/>
                        <a:pt x="54" y="414"/>
                      </a:cubicBezTo>
                      <a:cubicBezTo>
                        <a:pt x="58" y="404"/>
                        <a:pt x="73" y="338"/>
                        <a:pt x="78" y="291"/>
                      </a:cubicBezTo>
                      <a:cubicBezTo>
                        <a:pt x="83" y="244"/>
                        <a:pt x="91" y="170"/>
                        <a:pt x="87" y="129"/>
                      </a:cubicBezTo>
                      <a:cubicBezTo>
                        <a:pt x="83" y="88"/>
                        <a:pt x="65" y="63"/>
                        <a:pt x="51" y="42"/>
                      </a:cubicBezTo>
                      <a:cubicBezTo>
                        <a:pt x="37" y="21"/>
                        <a:pt x="18" y="10"/>
                        <a:pt x="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3399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41" name="Freeform 127">
                  <a:extLst>
                    <a:ext uri="{FF2B5EF4-FFF2-40B4-BE49-F238E27FC236}">
                      <a16:creationId xmlns:a16="http://schemas.microsoft.com/office/drawing/2014/main" id="{3DD52896-10DC-4535-852A-4E6BC3EAF1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721879">
                  <a:off x="5868" y="4424"/>
                  <a:ext cx="126" cy="142"/>
                </a:xfrm>
                <a:custGeom>
                  <a:avLst/>
                  <a:gdLst>
                    <a:gd name="T0" fmla="*/ 18 w 126"/>
                    <a:gd name="T1" fmla="*/ 10 h 142"/>
                    <a:gd name="T2" fmla="*/ 9 w 126"/>
                    <a:gd name="T3" fmla="*/ 13 h 142"/>
                    <a:gd name="T4" fmla="*/ 18 w 126"/>
                    <a:gd name="T5" fmla="*/ 19 h 142"/>
                    <a:gd name="T6" fmla="*/ 21 w 126"/>
                    <a:gd name="T7" fmla="*/ 10 h 142"/>
                    <a:gd name="T8" fmla="*/ 9 w 126"/>
                    <a:gd name="T9" fmla="*/ 13 h 142"/>
                    <a:gd name="T10" fmla="*/ 0 w 126"/>
                    <a:gd name="T11" fmla="*/ 16 h 142"/>
                    <a:gd name="T12" fmla="*/ 6 w 126"/>
                    <a:gd name="T13" fmla="*/ 13 h 142"/>
                    <a:gd name="T14" fmla="*/ 27 w 126"/>
                    <a:gd name="T15" fmla="*/ 1 h 142"/>
                    <a:gd name="T16" fmla="*/ 15 w 126"/>
                    <a:gd name="T17" fmla="*/ 4 h 142"/>
                    <a:gd name="T18" fmla="*/ 24 w 126"/>
                    <a:gd name="T19" fmla="*/ 7 h 142"/>
                    <a:gd name="T20" fmla="*/ 63 w 126"/>
                    <a:gd name="T21" fmla="*/ 10 h 142"/>
                    <a:gd name="T22" fmla="*/ 66 w 126"/>
                    <a:gd name="T23" fmla="*/ 19 h 142"/>
                    <a:gd name="T24" fmla="*/ 84 w 126"/>
                    <a:gd name="T25" fmla="*/ 25 h 142"/>
                    <a:gd name="T26" fmla="*/ 24 w 126"/>
                    <a:gd name="T27" fmla="*/ 40 h 142"/>
                    <a:gd name="T28" fmla="*/ 33 w 126"/>
                    <a:gd name="T29" fmla="*/ 43 h 142"/>
                    <a:gd name="T30" fmla="*/ 36 w 126"/>
                    <a:gd name="T31" fmla="*/ 34 h 142"/>
                    <a:gd name="T32" fmla="*/ 21 w 126"/>
                    <a:gd name="T33" fmla="*/ 37 h 142"/>
                    <a:gd name="T34" fmla="*/ 18 w 126"/>
                    <a:gd name="T35" fmla="*/ 43 h 142"/>
                    <a:gd name="T36" fmla="*/ 21 w 126"/>
                    <a:gd name="T37" fmla="*/ 55 h 142"/>
                    <a:gd name="T38" fmla="*/ 54 w 126"/>
                    <a:gd name="T39" fmla="*/ 40 h 142"/>
                    <a:gd name="T40" fmla="*/ 87 w 126"/>
                    <a:gd name="T41" fmla="*/ 43 h 142"/>
                    <a:gd name="T42" fmla="*/ 69 w 126"/>
                    <a:gd name="T43" fmla="*/ 49 h 142"/>
                    <a:gd name="T44" fmla="*/ 54 w 126"/>
                    <a:gd name="T45" fmla="*/ 76 h 142"/>
                    <a:gd name="T46" fmla="*/ 60 w 126"/>
                    <a:gd name="T47" fmla="*/ 67 h 142"/>
                    <a:gd name="T48" fmla="*/ 51 w 126"/>
                    <a:gd name="T49" fmla="*/ 76 h 142"/>
                    <a:gd name="T50" fmla="*/ 48 w 126"/>
                    <a:gd name="T51" fmla="*/ 85 h 142"/>
                    <a:gd name="T52" fmla="*/ 90 w 126"/>
                    <a:gd name="T53" fmla="*/ 61 h 142"/>
                    <a:gd name="T54" fmla="*/ 126 w 126"/>
                    <a:gd name="T55" fmla="*/ 52 h 142"/>
                    <a:gd name="T56" fmla="*/ 102 w 126"/>
                    <a:gd name="T57" fmla="*/ 73 h 142"/>
                    <a:gd name="T58" fmla="*/ 90 w 126"/>
                    <a:gd name="T59" fmla="*/ 100 h 142"/>
                    <a:gd name="T60" fmla="*/ 84 w 126"/>
                    <a:gd name="T61" fmla="*/ 91 h 142"/>
                    <a:gd name="T62" fmla="*/ 81 w 126"/>
                    <a:gd name="T63" fmla="*/ 100 h 142"/>
                    <a:gd name="T64" fmla="*/ 90 w 126"/>
                    <a:gd name="T65" fmla="*/ 118 h 142"/>
                    <a:gd name="T66" fmla="*/ 93 w 126"/>
                    <a:gd name="T67" fmla="*/ 109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26" h="142">
                      <a:moveTo>
                        <a:pt x="18" y="10"/>
                      </a:moveTo>
                      <a:cubicBezTo>
                        <a:pt x="15" y="11"/>
                        <a:pt x="9" y="10"/>
                        <a:pt x="9" y="13"/>
                      </a:cubicBezTo>
                      <a:cubicBezTo>
                        <a:pt x="9" y="17"/>
                        <a:pt x="15" y="20"/>
                        <a:pt x="18" y="19"/>
                      </a:cubicBezTo>
                      <a:cubicBezTo>
                        <a:pt x="21" y="18"/>
                        <a:pt x="24" y="12"/>
                        <a:pt x="21" y="10"/>
                      </a:cubicBezTo>
                      <a:cubicBezTo>
                        <a:pt x="18" y="8"/>
                        <a:pt x="13" y="12"/>
                        <a:pt x="9" y="13"/>
                      </a:cubicBezTo>
                      <a:cubicBezTo>
                        <a:pt x="9" y="13"/>
                        <a:pt x="3" y="15"/>
                        <a:pt x="0" y="16"/>
                      </a:cubicBezTo>
                      <a:cubicBezTo>
                        <a:pt x="17" y="28"/>
                        <a:pt x="37" y="7"/>
                        <a:pt x="6" y="13"/>
                      </a:cubicBezTo>
                      <a:cubicBezTo>
                        <a:pt x="22" y="18"/>
                        <a:pt x="33" y="23"/>
                        <a:pt x="27" y="1"/>
                      </a:cubicBezTo>
                      <a:cubicBezTo>
                        <a:pt x="23" y="2"/>
                        <a:pt x="17" y="0"/>
                        <a:pt x="15" y="4"/>
                      </a:cubicBezTo>
                      <a:cubicBezTo>
                        <a:pt x="14" y="7"/>
                        <a:pt x="21" y="7"/>
                        <a:pt x="24" y="7"/>
                      </a:cubicBezTo>
                      <a:cubicBezTo>
                        <a:pt x="37" y="9"/>
                        <a:pt x="50" y="9"/>
                        <a:pt x="63" y="10"/>
                      </a:cubicBezTo>
                      <a:cubicBezTo>
                        <a:pt x="64" y="13"/>
                        <a:pt x="63" y="17"/>
                        <a:pt x="66" y="19"/>
                      </a:cubicBezTo>
                      <a:cubicBezTo>
                        <a:pt x="71" y="23"/>
                        <a:pt x="84" y="25"/>
                        <a:pt x="84" y="25"/>
                      </a:cubicBezTo>
                      <a:cubicBezTo>
                        <a:pt x="98" y="47"/>
                        <a:pt x="37" y="39"/>
                        <a:pt x="24" y="40"/>
                      </a:cubicBezTo>
                      <a:cubicBezTo>
                        <a:pt x="27" y="41"/>
                        <a:pt x="30" y="44"/>
                        <a:pt x="33" y="43"/>
                      </a:cubicBezTo>
                      <a:cubicBezTo>
                        <a:pt x="36" y="42"/>
                        <a:pt x="39" y="35"/>
                        <a:pt x="36" y="34"/>
                      </a:cubicBezTo>
                      <a:cubicBezTo>
                        <a:pt x="31" y="32"/>
                        <a:pt x="26" y="36"/>
                        <a:pt x="21" y="37"/>
                      </a:cubicBezTo>
                      <a:cubicBezTo>
                        <a:pt x="28" y="64"/>
                        <a:pt x="38" y="36"/>
                        <a:pt x="18" y="43"/>
                      </a:cubicBezTo>
                      <a:cubicBezTo>
                        <a:pt x="19" y="47"/>
                        <a:pt x="17" y="53"/>
                        <a:pt x="21" y="55"/>
                      </a:cubicBezTo>
                      <a:cubicBezTo>
                        <a:pt x="32" y="60"/>
                        <a:pt x="54" y="40"/>
                        <a:pt x="54" y="40"/>
                      </a:cubicBezTo>
                      <a:cubicBezTo>
                        <a:pt x="65" y="41"/>
                        <a:pt x="78" y="37"/>
                        <a:pt x="87" y="43"/>
                      </a:cubicBezTo>
                      <a:cubicBezTo>
                        <a:pt x="92" y="46"/>
                        <a:pt x="69" y="49"/>
                        <a:pt x="69" y="49"/>
                      </a:cubicBezTo>
                      <a:cubicBezTo>
                        <a:pt x="62" y="71"/>
                        <a:pt x="67" y="63"/>
                        <a:pt x="54" y="76"/>
                      </a:cubicBezTo>
                      <a:cubicBezTo>
                        <a:pt x="51" y="79"/>
                        <a:pt x="63" y="64"/>
                        <a:pt x="60" y="67"/>
                      </a:cubicBezTo>
                      <a:cubicBezTo>
                        <a:pt x="57" y="70"/>
                        <a:pt x="54" y="73"/>
                        <a:pt x="51" y="76"/>
                      </a:cubicBezTo>
                      <a:cubicBezTo>
                        <a:pt x="50" y="79"/>
                        <a:pt x="46" y="87"/>
                        <a:pt x="48" y="85"/>
                      </a:cubicBezTo>
                      <a:cubicBezTo>
                        <a:pt x="74" y="59"/>
                        <a:pt x="43" y="68"/>
                        <a:pt x="90" y="61"/>
                      </a:cubicBezTo>
                      <a:cubicBezTo>
                        <a:pt x="96" y="39"/>
                        <a:pt x="108" y="48"/>
                        <a:pt x="126" y="52"/>
                      </a:cubicBezTo>
                      <a:cubicBezTo>
                        <a:pt x="119" y="63"/>
                        <a:pt x="111" y="64"/>
                        <a:pt x="102" y="73"/>
                      </a:cubicBezTo>
                      <a:cubicBezTo>
                        <a:pt x="99" y="83"/>
                        <a:pt x="93" y="90"/>
                        <a:pt x="90" y="100"/>
                      </a:cubicBezTo>
                      <a:cubicBezTo>
                        <a:pt x="84" y="142"/>
                        <a:pt x="90" y="112"/>
                        <a:pt x="84" y="91"/>
                      </a:cubicBezTo>
                      <a:cubicBezTo>
                        <a:pt x="83" y="88"/>
                        <a:pt x="82" y="97"/>
                        <a:pt x="81" y="100"/>
                      </a:cubicBezTo>
                      <a:cubicBezTo>
                        <a:pt x="82" y="102"/>
                        <a:pt x="86" y="118"/>
                        <a:pt x="90" y="118"/>
                      </a:cubicBezTo>
                      <a:cubicBezTo>
                        <a:pt x="93" y="118"/>
                        <a:pt x="96" y="109"/>
                        <a:pt x="93" y="109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8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528" name="Group 128">
                <a:extLst>
                  <a:ext uri="{FF2B5EF4-FFF2-40B4-BE49-F238E27FC236}">
                    <a16:creationId xmlns:a16="http://schemas.microsoft.com/office/drawing/2014/main" id="{BA90EA2F-C6E2-41A6-B075-2A922C8626D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48" y="6652"/>
                <a:ext cx="330" cy="387"/>
                <a:chOff x="5868" y="4424"/>
                <a:chExt cx="345" cy="449"/>
              </a:xfrm>
            </p:grpSpPr>
            <p:sp>
              <p:nvSpPr>
                <p:cNvPr id="538" name="Freeform 129">
                  <a:extLst>
                    <a:ext uri="{FF2B5EF4-FFF2-40B4-BE49-F238E27FC236}">
                      <a16:creationId xmlns:a16="http://schemas.microsoft.com/office/drawing/2014/main" id="{F27CDB4B-1A41-4555-8367-64F9F777D3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40" y="4449"/>
                  <a:ext cx="273" cy="424"/>
                </a:xfrm>
                <a:custGeom>
                  <a:avLst/>
                  <a:gdLst>
                    <a:gd name="T0" fmla="*/ 273 w 273"/>
                    <a:gd name="T1" fmla="*/ 303 h 424"/>
                    <a:gd name="T2" fmla="*/ 189 w 273"/>
                    <a:gd name="T3" fmla="*/ 300 h 424"/>
                    <a:gd name="T4" fmla="*/ 63 w 273"/>
                    <a:gd name="T5" fmla="*/ 390 h 424"/>
                    <a:gd name="T6" fmla="*/ 54 w 273"/>
                    <a:gd name="T7" fmla="*/ 408 h 424"/>
                    <a:gd name="T8" fmla="*/ 9 w 273"/>
                    <a:gd name="T9" fmla="*/ 297 h 424"/>
                    <a:gd name="T10" fmla="*/ 45 w 273"/>
                    <a:gd name="T11" fmla="*/ 411 h 424"/>
                    <a:gd name="T12" fmla="*/ 57 w 273"/>
                    <a:gd name="T13" fmla="*/ 339 h 424"/>
                    <a:gd name="T14" fmla="*/ 54 w 273"/>
                    <a:gd name="T15" fmla="*/ 252 h 424"/>
                    <a:gd name="T16" fmla="*/ 42 w 273"/>
                    <a:gd name="T17" fmla="*/ 219 h 424"/>
                    <a:gd name="T18" fmla="*/ 54 w 273"/>
                    <a:gd name="T19" fmla="*/ 351 h 424"/>
                    <a:gd name="T20" fmla="*/ 54 w 273"/>
                    <a:gd name="T21" fmla="*/ 414 h 424"/>
                    <a:gd name="T22" fmla="*/ 78 w 273"/>
                    <a:gd name="T23" fmla="*/ 291 h 424"/>
                    <a:gd name="T24" fmla="*/ 87 w 273"/>
                    <a:gd name="T25" fmla="*/ 129 h 424"/>
                    <a:gd name="T26" fmla="*/ 51 w 273"/>
                    <a:gd name="T27" fmla="*/ 42 h 424"/>
                    <a:gd name="T28" fmla="*/ 0 w 273"/>
                    <a:gd name="T29" fmla="*/ 0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73" h="424">
                      <a:moveTo>
                        <a:pt x="273" y="303"/>
                      </a:moveTo>
                      <a:cubicBezTo>
                        <a:pt x="248" y="294"/>
                        <a:pt x="224" y="286"/>
                        <a:pt x="189" y="300"/>
                      </a:cubicBezTo>
                      <a:cubicBezTo>
                        <a:pt x="154" y="314"/>
                        <a:pt x="85" y="372"/>
                        <a:pt x="63" y="390"/>
                      </a:cubicBezTo>
                      <a:cubicBezTo>
                        <a:pt x="41" y="408"/>
                        <a:pt x="63" y="423"/>
                        <a:pt x="54" y="408"/>
                      </a:cubicBezTo>
                      <a:cubicBezTo>
                        <a:pt x="45" y="393"/>
                        <a:pt x="10" y="297"/>
                        <a:pt x="9" y="297"/>
                      </a:cubicBezTo>
                      <a:cubicBezTo>
                        <a:pt x="8" y="297"/>
                        <a:pt x="37" y="404"/>
                        <a:pt x="45" y="411"/>
                      </a:cubicBezTo>
                      <a:cubicBezTo>
                        <a:pt x="53" y="418"/>
                        <a:pt x="56" y="365"/>
                        <a:pt x="57" y="339"/>
                      </a:cubicBezTo>
                      <a:cubicBezTo>
                        <a:pt x="58" y="313"/>
                        <a:pt x="56" y="272"/>
                        <a:pt x="54" y="252"/>
                      </a:cubicBezTo>
                      <a:cubicBezTo>
                        <a:pt x="52" y="232"/>
                        <a:pt x="42" y="203"/>
                        <a:pt x="42" y="219"/>
                      </a:cubicBezTo>
                      <a:cubicBezTo>
                        <a:pt x="42" y="235"/>
                        <a:pt x="52" y="319"/>
                        <a:pt x="54" y="351"/>
                      </a:cubicBezTo>
                      <a:cubicBezTo>
                        <a:pt x="56" y="383"/>
                        <a:pt x="50" y="424"/>
                        <a:pt x="54" y="414"/>
                      </a:cubicBezTo>
                      <a:cubicBezTo>
                        <a:pt x="58" y="404"/>
                        <a:pt x="73" y="338"/>
                        <a:pt x="78" y="291"/>
                      </a:cubicBezTo>
                      <a:cubicBezTo>
                        <a:pt x="83" y="244"/>
                        <a:pt x="91" y="170"/>
                        <a:pt x="87" y="129"/>
                      </a:cubicBezTo>
                      <a:cubicBezTo>
                        <a:pt x="83" y="88"/>
                        <a:pt x="65" y="63"/>
                        <a:pt x="51" y="42"/>
                      </a:cubicBezTo>
                      <a:cubicBezTo>
                        <a:pt x="37" y="21"/>
                        <a:pt x="18" y="10"/>
                        <a:pt x="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3399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39" name="Freeform 130">
                  <a:extLst>
                    <a:ext uri="{FF2B5EF4-FFF2-40B4-BE49-F238E27FC236}">
                      <a16:creationId xmlns:a16="http://schemas.microsoft.com/office/drawing/2014/main" id="{DAE18CB4-890C-4109-80F2-57D6F8844E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721879">
                  <a:off x="5868" y="4424"/>
                  <a:ext cx="126" cy="142"/>
                </a:xfrm>
                <a:custGeom>
                  <a:avLst/>
                  <a:gdLst>
                    <a:gd name="T0" fmla="*/ 18 w 126"/>
                    <a:gd name="T1" fmla="*/ 10 h 142"/>
                    <a:gd name="T2" fmla="*/ 9 w 126"/>
                    <a:gd name="T3" fmla="*/ 13 h 142"/>
                    <a:gd name="T4" fmla="*/ 18 w 126"/>
                    <a:gd name="T5" fmla="*/ 19 h 142"/>
                    <a:gd name="T6" fmla="*/ 21 w 126"/>
                    <a:gd name="T7" fmla="*/ 10 h 142"/>
                    <a:gd name="T8" fmla="*/ 9 w 126"/>
                    <a:gd name="T9" fmla="*/ 13 h 142"/>
                    <a:gd name="T10" fmla="*/ 0 w 126"/>
                    <a:gd name="T11" fmla="*/ 16 h 142"/>
                    <a:gd name="T12" fmla="*/ 6 w 126"/>
                    <a:gd name="T13" fmla="*/ 13 h 142"/>
                    <a:gd name="T14" fmla="*/ 27 w 126"/>
                    <a:gd name="T15" fmla="*/ 1 h 142"/>
                    <a:gd name="T16" fmla="*/ 15 w 126"/>
                    <a:gd name="T17" fmla="*/ 4 h 142"/>
                    <a:gd name="T18" fmla="*/ 24 w 126"/>
                    <a:gd name="T19" fmla="*/ 7 h 142"/>
                    <a:gd name="T20" fmla="*/ 63 w 126"/>
                    <a:gd name="T21" fmla="*/ 10 h 142"/>
                    <a:gd name="T22" fmla="*/ 66 w 126"/>
                    <a:gd name="T23" fmla="*/ 19 h 142"/>
                    <a:gd name="T24" fmla="*/ 84 w 126"/>
                    <a:gd name="T25" fmla="*/ 25 h 142"/>
                    <a:gd name="T26" fmla="*/ 24 w 126"/>
                    <a:gd name="T27" fmla="*/ 40 h 142"/>
                    <a:gd name="T28" fmla="*/ 33 w 126"/>
                    <a:gd name="T29" fmla="*/ 43 h 142"/>
                    <a:gd name="T30" fmla="*/ 36 w 126"/>
                    <a:gd name="T31" fmla="*/ 34 h 142"/>
                    <a:gd name="T32" fmla="*/ 21 w 126"/>
                    <a:gd name="T33" fmla="*/ 37 h 142"/>
                    <a:gd name="T34" fmla="*/ 18 w 126"/>
                    <a:gd name="T35" fmla="*/ 43 h 142"/>
                    <a:gd name="T36" fmla="*/ 21 w 126"/>
                    <a:gd name="T37" fmla="*/ 55 h 142"/>
                    <a:gd name="T38" fmla="*/ 54 w 126"/>
                    <a:gd name="T39" fmla="*/ 40 h 142"/>
                    <a:gd name="T40" fmla="*/ 87 w 126"/>
                    <a:gd name="T41" fmla="*/ 43 h 142"/>
                    <a:gd name="T42" fmla="*/ 69 w 126"/>
                    <a:gd name="T43" fmla="*/ 49 h 142"/>
                    <a:gd name="T44" fmla="*/ 54 w 126"/>
                    <a:gd name="T45" fmla="*/ 76 h 142"/>
                    <a:gd name="T46" fmla="*/ 60 w 126"/>
                    <a:gd name="T47" fmla="*/ 67 h 142"/>
                    <a:gd name="T48" fmla="*/ 51 w 126"/>
                    <a:gd name="T49" fmla="*/ 76 h 142"/>
                    <a:gd name="T50" fmla="*/ 48 w 126"/>
                    <a:gd name="T51" fmla="*/ 85 h 142"/>
                    <a:gd name="T52" fmla="*/ 90 w 126"/>
                    <a:gd name="T53" fmla="*/ 61 h 142"/>
                    <a:gd name="T54" fmla="*/ 126 w 126"/>
                    <a:gd name="T55" fmla="*/ 52 h 142"/>
                    <a:gd name="T56" fmla="*/ 102 w 126"/>
                    <a:gd name="T57" fmla="*/ 73 h 142"/>
                    <a:gd name="T58" fmla="*/ 90 w 126"/>
                    <a:gd name="T59" fmla="*/ 100 h 142"/>
                    <a:gd name="T60" fmla="*/ 84 w 126"/>
                    <a:gd name="T61" fmla="*/ 91 h 142"/>
                    <a:gd name="T62" fmla="*/ 81 w 126"/>
                    <a:gd name="T63" fmla="*/ 100 h 142"/>
                    <a:gd name="T64" fmla="*/ 90 w 126"/>
                    <a:gd name="T65" fmla="*/ 118 h 142"/>
                    <a:gd name="T66" fmla="*/ 93 w 126"/>
                    <a:gd name="T67" fmla="*/ 109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26" h="142">
                      <a:moveTo>
                        <a:pt x="18" y="10"/>
                      </a:moveTo>
                      <a:cubicBezTo>
                        <a:pt x="15" y="11"/>
                        <a:pt x="9" y="10"/>
                        <a:pt x="9" y="13"/>
                      </a:cubicBezTo>
                      <a:cubicBezTo>
                        <a:pt x="9" y="17"/>
                        <a:pt x="15" y="20"/>
                        <a:pt x="18" y="19"/>
                      </a:cubicBezTo>
                      <a:cubicBezTo>
                        <a:pt x="21" y="18"/>
                        <a:pt x="24" y="12"/>
                        <a:pt x="21" y="10"/>
                      </a:cubicBezTo>
                      <a:cubicBezTo>
                        <a:pt x="18" y="8"/>
                        <a:pt x="13" y="12"/>
                        <a:pt x="9" y="13"/>
                      </a:cubicBezTo>
                      <a:cubicBezTo>
                        <a:pt x="9" y="13"/>
                        <a:pt x="3" y="15"/>
                        <a:pt x="0" y="16"/>
                      </a:cubicBezTo>
                      <a:cubicBezTo>
                        <a:pt x="17" y="28"/>
                        <a:pt x="37" y="7"/>
                        <a:pt x="6" y="13"/>
                      </a:cubicBezTo>
                      <a:cubicBezTo>
                        <a:pt x="22" y="18"/>
                        <a:pt x="33" y="23"/>
                        <a:pt x="27" y="1"/>
                      </a:cubicBezTo>
                      <a:cubicBezTo>
                        <a:pt x="23" y="2"/>
                        <a:pt x="17" y="0"/>
                        <a:pt x="15" y="4"/>
                      </a:cubicBezTo>
                      <a:cubicBezTo>
                        <a:pt x="14" y="7"/>
                        <a:pt x="21" y="7"/>
                        <a:pt x="24" y="7"/>
                      </a:cubicBezTo>
                      <a:cubicBezTo>
                        <a:pt x="37" y="9"/>
                        <a:pt x="50" y="9"/>
                        <a:pt x="63" y="10"/>
                      </a:cubicBezTo>
                      <a:cubicBezTo>
                        <a:pt x="64" y="13"/>
                        <a:pt x="63" y="17"/>
                        <a:pt x="66" y="19"/>
                      </a:cubicBezTo>
                      <a:cubicBezTo>
                        <a:pt x="71" y="23"/>
                        <a:pt x="84" y="25"/>
                        <a:pt x="84" y="25"/>
                      </a:cubicBezTo>
                      <a:cubicBezTo>
                        <a:pt x="98" y="47"/>
                        <a:pt x="37" y="39"/>
                        <a:pt x="24" y="40"/>
                      </a:cubicBezTo>
                      <a:cubicBezTo>
                        <a:pt x="27" y="41"/>
                        <a:pt x="30" y="44"/>
                        <a:pt x="33" y="43"/>
                      </a:cubicBezTo>
                      <a:cubicBezTo>
                        <a:pt x="36" y="42"/>
                        <a:pt x="39" y="35"/>
                        <a:pt x="36" y="34"/>
                      </a:cubicBezTo>
                      <a:cubicBezTo>
                        <a:pt x="31" y="32"/>
                        <a:pt x="26" y="36"/>
                        <a:pt x="21" y="37"/>
                      </a:cubicBezTo>
                      <a:cubicBezTo>
                        <a:pt x="28" y="64"/>
                        <a:pt x="38" y="36"/>
                        <a:pt x="18" y="43"/>
                      </a:cubicBezTo>
                      <a:cubicBezTo>
                        <a:pt x="19" y="47"/>
                        <a:pt x="17" y="53"/>
                        <a:pt x="21" y="55"/>
                      </a:cubicBezTo>
                      <a:cubicBezTo>
                        <a:pt x="32" y="60"/>
                        <a:pt x="54" y="40"/>
                        <a:pt x="54" y="40"/>
                      </a:cubicBezTo>
                      <a:cubicBezTo>
                        <a:pt x="65" y="41"/>
                        <a:pt x="78" y="37"/>
                        <a:pt x="87" y="43"/>
                      </a:cubicBezTo>
                      <a:cubicBezTo>
                        <a:pt x="92" y="46"/>
                        <a:pt x="69" y="49"/>
                        <a:pt x="69" y="49"/>
                      </a:cubicBezTo>
                      <a:cubicBezTo>
                        <a:pt x="62" y="71"/>
                        <a:pt x="67" y="63"/>
                        <a:pt x="54" y="76"/>
                      </a:cubicBezTo>
                      <a:cubicBezTo>
                        <a:pt x="51" y="79"/>
                        <a:pt x="63" y="64"/>
                        <a:pt x="60" y="67"/>
                      </a:cubicBezTo>
                      <a:cubicBezTo>
                        <a:pt x="57" y="70"/>
                        <a:pt x="54" y="73"/>
                        <a:pt x="51" y="76"/>
                      </a:cubicBezTo>
                      <a:cubicBezTo>
                        <a:pt x="50" y="79"/>
                        <a:pt x="46" y="87"/>
                        <a:pt x="48" y="85"/>
                      </a:cubicBezTo>
                      <a:cubicBezTo>
                        <a:pt x="74" y="59"/>
                        <a:pt x="43" y="68"/>
                        <a:pt x="90" y="61"/>
                      </a:cubicBezTo>
                      <a:cubicBezTo>
                        <a:pt x="96" y="39"/>
                        <a:pt x="108" y="48"/>
                        <a:pt x="126" y="52"/>
                      </a:cubicBezTo>
                      <a:cubicBezTo>
                        <a:pt x="119" y="63"/>
                        <a:pt x="111" y="64"/>
                        <a:pt x="102" y="73"/>
                      </a:cubicBezTo>
                      <a:cubicBezTo>
                        <a:pt x="99" y="83"/>
                        <a:pt x="93" y="90"/>
                        <a:pt x="90" y="100"/>
                      </a:cubicBezTo>
                      <a:cubicBezTo>
                        <a:pt x="84" y="142"/>
                        <a:pt x="90" y="112"/>
                        <a:pt x="84" y="91"/>
                      </a:cubicBezTo>
                      <a:cubicBezTo>
                        <a:pt x="83" y="88"/>
                        <a:pt x="82" y="97"/>
                        <a:pt x="81" y="100"/>
                      </a:cubicBezTo>
                      <a:cubicBezTo>
                        <a:pt x="82" y="102"/>
                        <a:pt x="86" y="118"/>
                        <a:pt x="90" y="118"/>
                      </a:cubicBezTo>
                      <a:cubicBezTo>
                        <a:pt x="93" y="118"/>
                        <a:pt x="96" y="109"/>
                        <a:pt x="93" y="109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8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529" name="Group 131">
                <a:extLst>
                  <a:ext uri="{FF2B5EF4-FFF2-40B4-BE49-F238E27FC236}">
                    <a16:creationId xmlns:a16="http://schemas.microsoft.com/office/drawing/2014/main" id="{676E6633-706A-4689-A6D1-DF23B88652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73" y="6716"/>
                <a:ext cx="345" cy="449"/>
                <a:chOff x="5868" y="4424"/>
                <a:chExt cx="345" cy="449"/>
              </a:xfrm>
            </p:grpSpPr>
            <p:sp>
              <p:nvSpPr>
                <p:cNvPr id="536" name="Freeform 132">
                  <a:extLst>
                    <a:ext uri="{FF2B5EF4-FFF2-40B4-BE49-F238E27FC236}">
                      <a16:creationId xmlns:a16="http://schemas.microsoft.com/office/drawing/2014/main" id="{841BDFBD-4280-4635-830F-EA99A36B65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40" y="4449"/>
                  <a:ext cx="273" cy="424"/>
                </a:xfrm>
                <a:custGeom>
                  <a:avLst/>
                  <a:gdLst>
                    <a:gd name="T0" fmla="*/ 273 w 273"/>
                    <a:gd name="T1" fmla="*/ 303 h 424"/>
                    <a:gd name="T2" fmla="*/ 189 w 273"/>
                    <a:gd name="T3" fmla="*/ 300 h 424"/>
                    <a:gd name="T4" fmla="*/ 63 w 273"/>
                    <a:gd name="T5" fmla="*/ 390 h 424"/>
                    <a:gd name="T6" fmla="*/ 54 w 273"/>
                    <a:gd name="T7" fmla="*/ 408 h 424"/>
                    <a:gd name="T8" fmla="*/ 9 w 273"/>
                    <a:gd name="T9" fmla="*/ 297 h 424"/>
                    <a:gd name="T10" fmla="*/ 45 w 273"/>
                    <a:gd name="T11" fmla="*/ 411 h 424"/>
                    <a:gd name="T12" fmla="*/ 57 w 273"/>
                    <a:gd name="T13" fmla="*/ 339 h 424"/>
                    <a:gd name="T14" fmla="*/ 54 w 273"/>
                    <a:gd name="T15" fmla="*/ 252 h 424"/>
                    <a:gd name="T16" fmla="*/ 42 w 273"/>
                    <a:gd name="T17" fmla="*/ 219 h 424"/>
                    <a:gd name="T18" fmla="*/ 54 w 273"/>
                    <a:gd name="T19" fmla="*/ 351 h 424"/>
                    <a:gd name="T20" fmla="*/ 54 w 273"/>
                    <a:gd name="T21" fmla="*/ 414 h 424"/>
                    <a:gd name="T22" fmla="*/ 78 w 273"/>
                    <a:gd name="T23" fmla="*/ 291 h 424"/>
                    <a:gd name="T24" fmla="*/ 87 w 273"/>
                    <a:gd name="T25" fmla="*/ 129 h 424"/>
                    <a:gd name="T26" fmla="*/ 51 w 273"/>
                    <a:gd name="T27" fmla="*/ 42 h 424"/>
                    <a:gd name="T28" fmla="*/ 0 w 273"/>
                    <a:gd name="T29" fmla="*/ 0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73" h="424">
                      <a:moveTo>
                        <a:pt x="273" y="303"/>
                      </a:moveTo>
                      <a:cubicBezTo>
                        <a:pt x="248" y="294"/>
                        <a:pt x="224" y="286"/>
                        <a:pt x="189" y="300"/>
                      </a:cubicBezTo>
                      <a:cubicBezTo>
                        <a:pt x="154" y="314"/>
                        <a:pt x="85" y="372"/>
                        <a:pt x="63" y="390"/>
                      </a:cubicBezTo>
                      <a:cubicBezTo>
                        <a:pt x="41" y="408"/>
                        <a:pt x="63" y="423"/>
                        <a:pt x="54" y="408"/>
                      </a:cubicBezTo>
                      <a:cubicBezTo>
                        <a:pt x="45" y="393"/>
                        <a:pt x="10" y="297"/>
                        <a:pt x="9" y="297"/>
                      </a:cubicBezTo>
                      <a:cubicBezTo>
                        <a:pt x="8" y="297"/>
                        <a:pt x="37" y="404"/>
                        <a:pt x="45" y="411"/>
                      </a:cubicBezTo>
                      <a:cubicBezTo>
                        <a:pt x="53" y="418"/>
                        <a:pt x="56" y="365"/>
                        <a:pt x="57" y="339"/>
                      </a:cubicBezTo>
                      <a:cubicBezTo>
                        <a:pt x="58" y="313"/>
                        <a:pt x="56" y="272"/>
                        <a:pt x="54" y="252"/>
                      </a:cubicBezTo>
                      <a:cubicBezTo>
                        <a:pt x="52" y="232"/>
                        <a:pt x="42" y="203"/>
                        <a:pt x="42" y="219"/>
                      </a:cubicBezTo>
                      <a:cubicBezTo>
                        <a:pt x="42" y="235"/>
                        <a:pt x="52" y="319"/>
                        <a:pt x="54" y="351"/>
                      </a:cubicBezTo>
                      <a:cubicBezTo>
                        <a:pt x="56" y="383"/>
                        <a:pt x="50" y="424"/>
                        <a:pt x="54" y="414"/>
                      </a:cubicBezTo>
                      <a:cubicBezTo>
                        <a:pt x="58" y="404"/>
                        <a:pt x="73" y="338"/>
                        <a:pt x="78" y="291"/>
                      </a:cubicBezTo>
                      <a:cubicBezTo>
                        <a:pt x="83" y="244"/>
                        <a:pt x="91" y="170"/>
                        <a:pt x="87" y="129"/>
                      </a:cubicBezTo>
                      <a:cubicBezTo>
                        <a:pt x="83" y="88"/>
                        <a:pt x="65" y="63"/>
                        <a:pt x="51" y="42"/>
                      </a:cubicBezTo>
                      <a:cubicBezTo>
                        <a:pt x="37" y="21"/>
                        <a:pt x="18" y="10"/>
                        <a:pt x="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3399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37" name="Freeform 133">
                  <a:extLst>
                    <a:ext uri="{FF2B5EF4-FFF2-40B4-BE49-F238E27FC236}">
                      <a16:creationId xmlns:a16="http://schemas.microsoft.com/office/drawing/2014/main" id="{1EFDAE4D-62A7-4A00-9605-9B6D86C19C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721879">
                  <a:off x="5868" y="4424"/>
                  <a:ext cx="126" cy="142"/>
                </a:xfrm>
                <a:custGeom>
                  <a:avLst/>
                  <a:gdLst>
                    <a:gd name="T0" fmla="*/ 18 w 126"/>
                    <a:gd name="T1" fmla="*/ 10 h 142"/>
                    <a:gd name="T2" fmla="*/ 9 w 126"/>
                    <a:gd name="T3" fmla="*/ 13 h 142"/>
                    <a:gd name="T4" fmla="*/ 18 w 126"/>
                    <a:gd name="T5" fmla="*/ 19 h 142"/>
                    <a:gd name="T6" fmla="*/ 21 w 126"/>
                    <a:gd name="T7" fmla="*/ 10 h 142"/>
                    <a:gd name="T8" fmla="*/ 9 w 126"/>
                    <a:gd name="T9" fmla="*/ 13 h 142"/>
                    <a:gd name="T10" fmla="*/ 0 w 126"/>
                    <a:gd name="T11" fmla="*/ 16 h 142"/>
                    <a:gd name="T12" fmla="*/ 6 w 126"/>
                    <a:gd name="T13" fmla="*/ 13 h 142"/>
                    <a:gd name="T14" fmla="*/ 27 w 126"/>
                    <a:gd name="T15" fmla="*/ 1 h 142"/>
                    <a:gd name="T16" fmla="*/ 15 w 126"/>
                    <a:gd name="T17" fmla="*/ 4 h 142"/>
                    <a:gd name="T18" fmla="*/ 24 w 126"/>
                    <a:gd name="T19" fmla="*/ 7 h 142"/>
                    <a:gd name="T20" fmla="*/ 63 w 126"/>
                    <a:gd name="T21" fmla="*/ 10 h 142"/>
                    <a:gd name="T22" fmla="*/ 66 w 126"/>
                    <a:gd name="T23" fmla="*/ 19 h 142"/>
                    <a:gd name="T24" fmla="*/ 84 w 126"/>
                    <a:gd name="T25" fmla="*/ 25 h 142"/>
                    <a:gd name="T26" fmla="*/ 24 w 126"/>
                    <a:gd name="T27" fmla="*/ 40 h 142"/>
                    <a:gd name="T28" fmla="*/ 33 w 126"/>
                    <a:gd name="T29" fmla="*/ 43 h 142"/>
                    <a:gd name="T30" fmla="*/ 36 w 126"/>
                    <a:gd name="T31" fmla="*/ 34 h 142"/>
                    <a:gd name="T32" fmla="*/ 21 w 126"/>
                    <a:gd name="T33" fmla="*/ 37 h 142"/>
                    <a:gd name="T34" fmla="*/ 18 w 126"/>
                    <a:gd name="T35" fmla="*/ 43 h 142"/>
                    <a:gd name="T36" fmla="*/ 21 w 126"/>
                    <a:gd name="T37" fmla="*/ 55 h 142"/>
                    <a:gd name="T38" fmla="*/ 54 w 126"/>
                    <a:gd name="T39" fmla="*/ 40 h 142"/>
                    <a:gd name="T40" fmla="*/ 87 w 126"/>
                    <a:gd name="T41" fmla="*/ 43 h 142"/>
                    <a:gd name="T42" fmla="*/ 69 w 126"/>
                    <a:gd name="T43" fmla="*/ 49 h 142"/>
                    <a:gd name="T44" fmla="*/ 54 w 126"/>
                    <a:gd name="T45" fmla="*/ 76 h 142"/>
                    <a:gd name="T46" fmla="*/ 60 w 126"/>
                    <a:gd name="T47" fmla="*/ 67 h 142"/>
                    <a:gd name="T48" fmla="*/ 51 w 126"/>
                    <a:gd name="T49" fmla="*/ 76 h 142"/>
                    <a:gd name="T50" fmla="*/ 48 w 126"/>
                    <a:gd name="T51" fmla="*/ 85 h 142"/>
                    <a:gd name="T52" fmla="*/ 90 w 126"/>
                    <a:gd name="T53" fmla="*/ 61 h 142"/>
                    <a:gd name="T54" fmla="*/ 126 w 126"/>
                    <a:gd name="T55" fmla="*/ 52 h 142"/>
                    <a:gd name="T56" fmla="*/ 102 w 126"/>
                    <a:gd name="T57" fmla="*/ 73 h 142"/>
                    <a:gd name="T58" fmla="*/ 90 w 126"/>
                    <a:gd name="T59" fmla="*/ 100 h 142"/>
                    <a:gd name="T60" fmla="*/ 84 w 126"/>
                    <a:gd name="T61" fmla="*/ 91 h 142"/>
                    <a:gd name="T62" fmla="*/ 81 w 126"/>
                    <a:gd name="T63" fmla="*/ 100 h 142"/>
                    <a:gd name="T64" fmla="*/ 90 w 126"/>
                    <a:gd name="T65" fmla="*/ 118 h 142"/>
                    <a:gd name="T66" fmla="*/ 93 w 126"/>
                    <a:gd name="T67" fmla="*/ 109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26" h="142">
                      <a:moveTo>
                        <a:pt x="18" y="10"/>
                      </a:moveTo>
                      <a:cubicBezTo>
                        <a:pt x="15" y="11"/>
                        <a:pt x="9" y="10"/>
                        <a:pt x="9" y="13"/>
                      </a:cubicBezTo>
                      <a:cubicBezTo>
                        <a:pt x="9" y="17"/>
                        <a:pt x="15" y="20"/>
                        <a:pt x="18" y="19"/>
                      </a:cubicBezTo>
                      <a:cubicBezTo>
                        <a:pt x="21" y="18"/>
                        <a:pt x="24" y="12"/>
                        <a:pt x="21" y="10"/>
                      </a:cubicBezTo>
                      <a:cubicBezTo>
                        <a:pt x="18" y="8"/>
                        <a:pt x="13" y="12"/>
                        <a:pt x="9" y="13"/>
                      </a:cubicBezTo>
                      <a:cubicBezTo>
                        <a:pt x="9" y="13"/>
                        <a:pt x="3" y="15"/>
                        <a:pt x="0" y="16"/>
                      </a:cubicBezTo>
                      <a:cubicBezTo>
                        <a:pt x="17" y="28"/>
                        <a:pt x="37" y="7"/>
                        <a:pt x="6" y="13"/>
                      </a:cubicBezTo>
                      <a:cubicBezTo>
                        <a:pt x="22" y="18"/>
                        <a:pt x="33" y="23"/>
                        <a:pt x="27" y="1"/>
                      </a:cubicBezTo>
                      <a:cubicBezTo>
                        <a:pt x="23" y="2"/>
                        <a:pt x="17" y="0"/>
                        <a:pt x="15" y="4"/>
                      </a:cubicBezTo>
                      <a:cubicBezTo>
                        <a:pt x="14" y="7"/>
                        <a:pt x="21" y="7"/>
                        <a:pt x="24" y="7"/>
                      </a:cubicBezTo>
                      <a:cubicBezTo>
                        <a:pt x="37" y="9"/>
                        <a:pt x="50" y="9"/>
                        <a:pt x="63" y="10"/>
                      </a:cubicBezTo>
                      <a:cubicBezTo>
                        <a:pt x="64" y="13"/>
                        <a:pt x="63" y="17"/>
                        <a:pt x="66" y="19"/>
                      </a:cubicBezTo>
                      <a:cubicBezTo>
                        <a:pt x="71" y="23"/>
                        <a:pt x="84" y="25"/>
                        <a:pt x="84" y="25"/>
                      </a:cubicBezTo>
                      <a:cubicBezTo>
                        <a:pt x="98" y="47"/>
                        <a:pt x="37" y="39"/>
                        <a:pt x="24" y="40"/>
                      </a:cubicBezTo>
                      <a:cubicBezTo>
                        <a:pt x="27" y="41"/>
                        <a:pt x="30" y="44"/>
                        <a:pt x="33" y="43"/>
                      </a:cubicBezTo>
                      <a:cubicBezTo>
                        <a:pt x="36" y="42"/>
                        <a:pt x="39" y="35"/>
                        <a:pt x="36" y="34"/>
                      </a:cubicBezTo>
                      <a:cubicBezTo>
                        <a:pt x="31" y="32"/>
                        <a:pt x="26" y="36"/>
                        <a:pt x="21" y="37"/>
                      </a:cubicBezTo>
                      <a:cubicBezTo>
                        <a:pt x="28" y="64"/>
                        <a:pt x="38" y="36"/>
                        <a:pt x="18" y="43"/>
                      </a:cubicBezTo>
                      <a:cubicBezTo>
                        <a:pt x="19" y="47"/>
                        <a:pt x="17" y="53"/>
                        <a:pt x="21" y="55"/>
                      </a:cubicBezTo>
                      <a:cubicBezTo>
                        <a:pt x="32" y="60"/>
                        <a:pt x="54" y="40"/>
                        <a:pt x="54" y="40"/>
                      </a:cubicBezTo>
                      <a:cubicBezTo>
                        <a:pt x="65" y="41"/>
                        <a:pt x="78" y="37"/>
                        <a:pt x="87" y="43"/>
                      </a:cubicBezTo>
                      <a:cubicBezTo>
                        <a:pt x="92" y="46"/>
                        <a:pt x="69" y="49"/>
                        <a:pt x="69" y="49"/>
                      </a:cubicBezTo>
                      <a:cubicBezTo>
                        <a:pt x="62" y="71"/>
                        <a:pt x="67" y="63"/>
                        <a:pt x="54" y="76"/>
                      </a:cubicBezTo>
                      <a:cubicBezTo>
                        <a:pt x="51" y="79"/>
                        <a:pt x="63" y="64"/>
                        <a:pt x="60" y="67"/>
                      </a:cubicBezTo>
                      <a:cubicBezTo>
                        <a:pt x="57" y="70"/>
                        <a:pt x="54" y="73"/>
                        <a:pt x="51" y="76"/>
                      </a:cubicBezTo>
                      <a:cubicBezTo>
                        <a:pt x="50" y="79"/>
                        <a:pt x="46" y="87"/>
                        <a:pt x="48" y="85"/>
                      </a:cubicBezTo>
                      <a:cubicBezTo>
                        <a:pt x="74" y="59"/>
                        <a:pt x="43" y="68"/>
                        <a:pt x="90" y="61"/>
                      </a:cubicBezTo>
                      <a:cubicBezTo>
                        <a:pt x="96" y="39"/>
                        <a:pt x="108" y="48"/>
                        <a:pt x="126" y="52"/>
                      </a:cubicBezTo>
                      <a:cubicBezTo>
                        <a:pt x="119" y="63"/>
                        <a:pt x="111" y="64"/>
                        <a:pt x="102" y="73"/>
                      </a:cubicBezTo>
                      <a:cubicBezTo>
                        <a:pt x="99" y="83"/>
                        <a:pt x="93" y="90"/>
                        <a:pt x="90" y="100"/>
                      </a:cubicBezTo>
                      <a:cubicBezTo>
                        <a:pt x="84" y="142"/>
                        <a:pt x="90" y="112"/>
                        <a:pt x="84" y="91"/>
                      </a:cubicBezTo>
                      <a:cubicBezTo>
                        <a:pt x="83" y="88"/>
                        <a:pt x="82" y="97"/>
                        <a:pt x="81" y="100"/>
                      </a:cubicBezTo>
                      <a:cubicBezTo>
                        <a:pt x="82" y="102"/>
                        <a:pt x="86" y="118"/>
                        <a:pt x="90" y="118"/>
                      </a:cubicBezTo>
                      <a:cubicBezTo>
                        <a:pt x="93" y="118"/>
                        <a:pt x="96" y="109"/>
                        <a:pt x="93" y="109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8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530" name="Group 134">
                <a:extLst>
                  <a:ext uri="{FF2B5EF4-FFF2-40B4-BE49-F238E27FC236}">
                    <a16:creationId xmlns:a16="http://schemas.microsoft.com/office/drawing/2014/main" id="{F5197FD3-4782-4E0D-A58E-B33DD376AE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751729" flipH="1">
                <a:off x="6490" y="6655"/>
                <a:ext cx="330" cy="387"/>
                <a:chOff x="5868" y="4424"/>
                <a:chExt cx="345" cy="449"/>
              </a:xfrm>
            </p:grpSpPr>
            <p:sp>
              <p:nvSpPr>
                <p:cNvPr id="534" name="Freeform 135">
                  <a:extLst>
                    <a:ext uri="{FF2B5EF4-FFF2-40B4-BE49-F238E27FC236}">
                      <a16:creationId xmlns:a16="http://schemas.microsoft.com/office/drawing/2014/main" id="{FF0E6725-7D9B-49E7-B9BA-CE4CB48D0F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40" y="4449"/>
                  <a:ext cx="273" cy="424"/>
                </a:xfrm>
                <a:custGeom>
                  <a:avLst/>
                  <a:gdLst>
                    <a:gd name="T0" fmla="*/ 273 w 273"/>
                    <a:gd name="T1" fmla="*/ 303 h 424"/>
                    <a:gd name="T2" fmla="*/ 189 w 273"/>
                    <a:gd name="T3" fmla="*/ 300 h 424"/>
                    <a:gd name="T4" fmla="*/ 63 w 273"/>
                    <a:gd name="T5" fmla="*/ 390 h 424"/>
                    <a:gd name="T6" fmla="*/ 54 w 273"/>
                    <a:gd name="T7" fmla="*/ 408 h 424"/>
                    <a:gd name="T8" fmla="*/ 9 w 273"/>
                    <a:gd name="T9" fmla="*/ 297 h 424"/>
                    <a:gd name="T10" fmla="*/ 45 w 273"/>
                    <a:gd name="T11" fmla="*/ 411 h 424"/>
                    <a:gd name="T12" fmla="*/ 57 w 273"/>
                    <a:gd name="T13" fmla="*/ 339 h 424"/>
                    <a:gd name="T14" fmla="*/ 54 w 273"/>
                    <a:gd name="T15" fmla="*/ 252 h 424"/>
                    <a:gd name="T16" fmla="*/ 42 w 273"/>
                    <a:gd name="T17" fmla="*/ 219 h 424"/>
                    <a:gd name="T18" fmla="*/ 54 w 273"/>
                    <a:gd name="T19" fmla="*/ 351 h 424"/>
                    <a:gd name="T20" fmla="*/ 54 w 273"/>
                    <a:gd name="T21" fmla="*/ 414 h 424"/>
                    <a:gd name="T22" fmla="*/ 78 w 273"/>
                    <a:gd name="T23" fmla="*/ 291 h 424"/>
                    <a:gd name="T24" fmla="*/ 87 w 273"/>
                    <a:gd name="T25" fmla="*/ 129 h 424"/>
                    <a:gd name="T26" fmla="*/ 51 w 273"/>
                    <a:gd name="T27" fmla="*/ 42 h 424"/>
                    <a:gd name="T28" fmla="*/ 0 w 273"/>
                    <a:gd name="T29" fmla="*/ 0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73" h="424">
                      <a:moveTo>
                        <a:pt x="273" y="303"/>
                      </a:moveTo>
                      <a:cubicBezTo>
                        <a:pt x="248" y="294"/>
                        <a:pt x="224" y="286"/>
                        <a:pt x="189" y="300"/>
                      </a:cubicBezTo>
                      <a:cubicBezTo>
                        <a:pt x="154" y="314"/>
                        <a:pt x="85" y="372"/>
                        <a:pt x="63" y="390"/>
                      </a:cubicBezTo>
                      <a:cubicBezTo>
                        <a:pt x="41" y="408"/>
                        <a:pt x="63" y="423"/>
                        <a:pt x="54" y="408"/>
                      </a:cubicBezTo>
                      <a:cubicBezTo>
                        <a:pt x="45" y="393"/>
                        <a:pt x="10" y="297"/>
                        <a:pt x="9" y="297"/>
                      </a:cubicBezTo>
                      <a:cubicBezTo>
                        <a:pt x="8" y="297"/>
                        <a:pt x="37" y="404"/>
                        <a:pt x="45" y="411"/>
                      </a:cubicBezTo>
                      <a:cubicBezTo>
                        <a:pt x="53" y="418"/>
                        <a:pt x="56" y="365"/>
                        <a:pt x="57" y="339"/>
                      </a:cubicBezTo>
                      <a:cubicBezTo>
                        <a:pt x="58" y="313"/>
                        <a:pt x="56" y="272"/>
                        <a:pt x="54" y="252"/>
                      </a:cubicBezTo>
                      <a:cubicBezTo>
                        <a:pt x="52" y="232"/>
                        <a:pt x="42" y="203"/>
                        <a:pt x="42" y="219"/>
                      </a:cubicBezTo>
                      <a:cubicBezTo>
                        <a:pt x="42" y="235"/>
                        <a:pt x="52" y="319"/>
                        <a:pt x="54" y="351"/>
                      </a:cubicBezTo>
                      <a:cubicBezTo>
                        <a:pt x="56" y="383"/>
                        <a:pt x="50" y="424"/>
                        <a:pt x="54" y="414"/>
                      </a:cubicBezTo>
                      <a:cubicBezTo>
                        <a:pt x="58" y="404"/>
                        <a:pt x="73" y="338"/>
                        <a:pt x="78" y="291"/>
                      </a:cubicBezTo>
                      <a:cubicBezTo>
                        <a:pt x="83" y="244"/>
                        <a:pt x="91" y="170"/>
                        <a:pt x="87" y="129"/>
                      </a:cubicBezTo>
                      <a:cubicBezTo>
                        <a:pt x="83" y="88"/>
                        <a:pt x="65" y="63"/>
                        <a:pt x="51" y="42"/>
                      </a:cubicBezTo>
                      <a:cubicBezTo>
                        <a:pt x="37" y="21"/>
                        <a:pt x="18" y="10"/>
                        <a:pt x="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3399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535" name="Freeform 136">
                  <a:extLst>
                    <a:ext uri="{FF2B5EF4-FFF2-40B4-BE49-F238E27FC236}">
                      <a16:creationId xmlns:a16="http://schemas.microsoft.com/office/drawing/2014/main" id="{520F55DA-7FDB-4A80-95E2-9BF6DB2089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721879">
                  <a:off x="5868" y="4424"/>
                  <a:ext cx="126" cy="142"/>
                </a:xfrm>
                <a:custGeom>
                  <a:avLst/>
                  <a:gdLst>
                    <a:gd name="T0" fmla="*/ 18 w 126"/>
                    <a:gd name="T1" fmla="*/ 10 h 142"/>
                    <a:gd name="T2" fmla="*/ 9 w 126"/>
                    <a:gd name="T3" fmla="*/ 13 h 142"/>
                    <a:gd name="T4" fmla="*/ 18 w 126"/>
                    <a:gd name="T5" fmla="*/ 19 h 142"/>
                    <a:gd name="T6" fmla="*/ 21 w 126"/>
                    <a:gd name="T7" fmla="*/ 10 h 142"/>
                    <a:gd name="T8" fmla="*/ 9 w 126"/>
                    <a:gd name="T9" fmla="*/ 13 h 142"/>
                    <a:gd name="T10" fmla="*/ 0 w 126"/>
                    <a:gd name="T11" fmla="*/ 16 h 142"/>
                    <a:gd name="T12" fmla="*/ 6 w 126"/>
                    <a:gd name="T13" fmla="*/ 13 h 142"/>
                    <a:gd name="T14" fmla="*/ 27 w 126"/>
                    <a:gd name="T15" fmla="*/ 1 h 142"/>
                    <a:gd name="T16" fmla="*/ 15 w 126"/>
                    <a:gd name="T17" fmla="*/ 4 h 142"/>
                    <a:gd name="T18" fmla="*/ 24 w 126"/>
                    <a:gd name="T19" fmla="*/ 7 h 142"/>
                    <a:gd name="T20" fmla="*/ 63 w 126"/>
                    <a:gd name="T21" fmla="*/ 10 h 142"/>
                    <a:gd name="T22" fmla="*/ 66 w 126"/>
                    <a:gd name="T23" fmla="*/ 19 h 142"/>
                    <a:gd name="T24" fmla="*/ 84 w 126"/>
                    <a:gd name="T25" fmla="*/ 25 h 142"/>
                    <a:gd name="T26" fmla="*/ 24 w 126"/>
                    <a:gd name="T27" fmla="*/ 40 h 142"/>
                    <a:gd name="T28" fmla="*/ 33 w 126"/>
                    <a:gd name="T29" fmla="*/ 43 h 142"/>
                    <a:gd name="T30" fmla="*/ 36 w 126"/>
                    <a:gd name="T31" fmla="*/ 34 h 142"/>
                    <a:gd name="T32" fmla="*/ 21 w 126"/>
                    <a:gd name="T33" fmla="*/ 37 h 142"/>
                    <a:gd name="T34" fmla="*/ 18 w 126"/>
                    <a:gd name="T35" fmla="*/ 43 h 142"/>
                    <a:gd name="T36" fmla="*/ 21 w 126"/>
                    <a:gd name="T37" fmla="*/ 55 h 142"/>
                    <a:gd name="T38" fmla="*/ 54 w 126"/>
                    <a:gd name="T39" fmla="*/ 40 h 142"/>
                    <a:gd name="T40" fmla="*/ 87 w 126"/>
                    <a:gd name="T41" fmla="*/ 43 h 142"/>
                    <a:gd name="T42" fmla="*/ 69 w 126"/>
                    <a:gd name="T43" fmla="*/ 49 h 142"/>
                    <a:gd name="T44" fmla="*/ 54 w 126"/>
                    <a:gd name="T45" fmla="*/ 76 h 142"/>
                    <a:gd name="T46" fmla="*/ 60 w 126"/>
                    <a:gd name="T47" fmla="*/ 67 h 142"/>
                    <a:gd name="T48" fmla="*/ 51 w 126"/>
                    <a:gd name="T49" fmla="*/ 76 h 142"/>
                    <a:gd name="T50" fmla="*/ 48 w 126"/>
                    <a:gd name="T51" fmla="*/ 85 h 142"/>
                    <a:gd name="T52" fmla="*/ 90 w 126"/>
                    <a:gd name="T53" fmla="*/ 61 h 142"/>
                    <a:gd name="T54" fmla="*/ 126 w 126"/>
                    <a:gd name="T55" fmla="*/ 52 h 142"/>
                    <a:gd name="T56" fmla="*/ 102 w 126"/>
                    <a:gd name="T57" fmla="*/ 73 h 142"/>
                    <a:gd name="T58" fmla="*/ 90 w 126"/>
                    <a:gd name="T59" fmla="*/ 100 h 142"/>
                    <a:gd name="T60" fmla="*/ 84 w 126"/>
                    <a:gd name="T61" fmla="*/ 91 h 142"/>
                    <a:gd name="T62" fmla="*/ 81 w 126"/>
                    <a:gd name="T63" fmla="*/ 100 h 142"/>
                    <a:gd name="T64" fmla="*/ 90 w 126"/>
                    <a:gd name="T65" fmla="*/ 118 h 142"/>
                    <a:gd name="T66" fmla="*/ 93 w 126"/>
                    <a:gd name="T67" fmla="*/ 109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26" h="142">
                      <a:moveTo>
                        <a:pt x="18" y="10"/>
                      </a:moveTo>
                      <a:cubicBezTo>
                        <a:pt x="15" y="11"/>
                        <a:pt x="9" y="10"/>
                        <a:pt x="9" y="13"/>
                      </a:cubicBezTo>
                      <a:cubicBezTo>
                        <a:pt x="9" y="17"/>
                        <a:pt x="15" y="20"/>
                        <a:pt x="18" y="19"/>
                      </a:cubicBezTo>
                      <a:cubicBezTo>
                        <a:pt x="21" y="18"/>
                        <a:pt x="24" y="12"/>
                        <a:pt x="21" y="10"/>
                      </a:cubicBezTo>
                      <a:cubicBezTo>
                        <a:pt x="18" y="8"/>
                        <a:pt x="13" y="12"/>
                        <a:pt x="9" y="13"/>
                      </a:cubicBezTo>
                      <a:cubicBezTo>
                        <a:pt x="9" y="13"/>
                        <a:pt x="3" y="15"/>
                        <a:pt x="0" y="16"/>
                      </a:cubicBezTo>
                      <a:cubicBezTo>
                        <a:pt x="17" y="28"/>
                        <a:pt x="37" y="7"/>
                        <a:pt x="6" y="13"/>
                      </a:cubicBezTo>
                      <a:cubicBezTo>
                        <a:pt x="22" y="18"/>
                        <a:pt x="33" y="23"/>
                        <a:pt x="27" y="1"/>
                      </a:cubicBezTo>
                      <a:cubicBezTo>
                        <a:pt x="23" y="2"/>
                        <a:pt x="17" y="0"/>
                        <a:pt x="15" y="4"/>
                      </a:cubicBezTo>
                      <a:cubicBezTo>
                        <a:pt x="14" y="7"/>
                        <a:pt x="21" y="7"/>
                        <a:pt x="24" y="7"/>
                      </a:cubicBezTo>
                      <a:cubicBezTo>
                        <a:pt x="37" y="9"/>
                        <a:pt x="50" y="9"/>
                        <a:pt x="63" y="10"/>
                      </a:cubicBezTo>
                      <a:cubicBezTo>
                        <a:pt x="64" y="13"/>
                        <a:pt x="63" y="17"/>
                        <a:pt x="66" y="19"/>
                      </a:cubicBezTo>
                      <a:cubicBezTo>
                        <a:pt x="71" y="23"/>
                        <a:pt x="84" y="25"/>
                        <a:pt x="84" y="25"/>
                      </a:cubicBezTo>
                      <a:cubicBezTo>
                        <a:pt x="98" y="47"/>
                        <a:pt x="37" y="39"/>
                        <a:pt x="24" y="40"/>
                      </a:cubicBezTo>
                      <a:cubicBezTo>
                        <a:pt x="27" y="41"/>
                        <a:pt x="30" y="44"/>
                        <a:pt x="33" y="43"/>
                      </a:cubicBezTo>
                      <a:cubicBezTo>
                        <a:pt x="36" y="42"/>
                        <a:pt x="39" y="35"/>
                        <a:pt x="36" y="34"/>
                      </a:cubicBezTo>
                      <a:cubicBezTo>
                        <a:pt x="31" y="32"/>
                        <a:pt x="26" y="36"/>
                        <a:pt x="21" y="37"/>
                      </a:cubicBezTo>
                      <a:cubicBezTo>
                        <a:pt x="28" y="64"/>
                        <a:pt x="38" y="36"/>
                        <a:pt x="18" y="43"/>
                      </a:cubicBezTo>
                      <a:cubicBezTo>
                        <a:pt x="19" y="47"/>
                        <a:pt x="17" y="53"/>
                        <a:pt x="21" y="55"/>
                      </a:cubicBezTo>
                      <a:cubicBezTo>
                        <a:pt x="32" y="60"/>
                        <a:pt x="54" y="40"/>
                        <a:pt x="54" y="40"/>
                      </a:cubicBezTo>
                      <a:cubicBezTo>
                        <a:pt x="65" y="41"/>
                        <a:pt x="78" y="37"/>
                        <a:pt x="87" y="43"/>
                      </a:cubicBezTo>
                      <a:cubicBezTo>
                        <a:pt x="92" y="46"/>
                        <a:pt x="69" y="49"/>
                        <a:pt x="69" y="49"/>
                      </a:cubicBezTo>
                      <a:cubicBezTo>
                        <a:pt x="62" y="71"/>
                        <a:pt x="67" y="63"/>
                        <a:pt x="54" y="76"/>
                      </a:cubicBezTo>
                      <a:cubicBezTo>
                        <a:pt x="51" y="79"/>
                        <a:pt x="63" y="64"/>
                        <a:pt x="60" y="67"/>
                      </a:cubicBezTo>
                      <a:cubicBezTo>
                        <a:pt x="57" y="70"/>
                        <a:pt x="54" y="73"/>
                        <a:pt x="51" y="76"/>
                      </a:cubicBezTo>
                      <a:cubicBezTo>
                        <a:pt x="50" y="79"/>
                        <a:pt x="46" y="87"/>
                        <a:pt x="48" y="85"/>
                      </a:cubicBezTo>
                      <a:cubicBezTo>
                        <a:pt x="74" y="59"/>
                        <a:pt x="43" y="68"/>
                        <a:pt x="90" y="61"/>
                      </a:cubicBezTo>
                      <a:cubicBezTo>
                        <a:pt x="96" y="39"/>
                        <a:pt x="108" y="48"/>
                        <a:pt x="126" y="52"/>
                      </a:cubicBezTo>
                      <a:cubicBezTo>
                        <a:pt x="119" y="63"/>
                        <a:pt x="111" y="64"/>
                        <a:pt x="102" y="73"/>
                      </a:cubicBezTo>
                      <a:cubicBezTo>
                        <a:pt x="99" y="83"/>
                        <a:pt x="93" y="90"/>
                        <a:pt x="90" y="100"/>
                      </a:cubicBezTo>
                      <a:cubicBezTo>
                        <a:pt x="84" y="142"/>
                        <a:pt x="90" y="112"/>
                        <a:pt x="84" y="91"/>
                      </a:cubicBezTo>
                      <a:cubicBezTo>
                        <a:pt x="83" y="88"/>
                        <a:pt x="82" y="97"/>
                        <a:pt x="81" y="100"/>
                      </a:cubicBezTo>
                      <a:cubicBezTo>
                        <a:pt x="82" y="102"/>
                        <a:pt x="86" y="118"/>
                        <a:pt x="90" y="118"/>
                      </a:cubicBezTo>
                      <a:cubicBezTo>
                        <a:pt x="93" y="118"/>
                        <a:pt x="96" y="109"/>
                        <a:pt x="93" y="109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8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sp>
            <p:nvSpPr>
              <p:cNvPr id="531" name="Freeform 137">
                <a:extLst>
                  <a:ext uri="{FF2B5EF4-FFF2-40B4-BE49-F238E27FC236}">
                    <a16:creationId xmlns:a16="http://schemas.microsoft.com/office/drawing/2014/main" id="{98E8FC49-CB30-4F5B-B736-F2EA963F1EB0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800" y="6865"/>
                <a:ext cx="270" cy="286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532" name="Freeform 138">
                <a:extLst>
                  <a:ext uri="{FF2B5EF4-FFF2-40B4-BE49-F238E27FC236}">
                    <a16:creationId xmlns:a16="http://schemas.microsoft.com/office/drawing/2014/main" id="{11A55302-8840-4836-AA79-8BD28BFE0540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7146" y="6865"/>
                <a:ext cx="270" cy="286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533" name="Freeform 139">
                <a:extLst>
                  <a:ext uri="{FF2B5EF4-FFF2-40B4-BE49-F238E27FC236}">
                    <a16:creationId xmlns:a16="http://schemas.microsoft.com/office/drawing/2014/main" id="{D212E9F3-E114-4EFC-BF69-98D9E9D6308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803" y="6842"/>
                <a:ext cx="270" cy="286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</p:grpSp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B1DFDD64-4819-4FF4-9FEC-3734F476CAAE}"/>
                </a:ext>
              </a:extLst>
            </p:cNvPr>
            <p:cNvGrpSpPr/>
            <p:nvPr/>
          </p:nvGrpSpPr>
          <p:grpSpPr>
            <a:xfrm>
              <a:off x="1107507" y="2468651"/>
              <a:ext cx="1563354" cy="1933850"/>
              <a:chOff x="0" y="0"/>
              <a:chExt cx="791527" cy="809625"/>
            </a:xfrm>
          </p:grpSpPr>
          <p:sp>
            <p:nvSpPr>
              <p:cNvPr id="412" name="Graphique 516" descr="Arbre à feuilles caduques">
                <a:extLst>
                  <a:ext uri="{FF2B5EF4-FFF2-40B4-BE49-F238E27FC236}">
                    <a16:creationId xmlns:a16="http://schemas.microsoft.com/office/drawing/2014/main" id="{895A544B-4722-40B4-971B-2F16DCA30EF5}"/>
                  </a:ext>
                </a:extLst>
              </p:cNvPr>
              <p:cNvSpPr/>
              <p:nvPr/>
            </p:nvSpPr>
            <p:spPr>
              <a:xfrm>
                <a:off x="0" y="0"/>
                <a:ext cx="791527" cy="809625"/>
              </a:xfrm>
              <a:custGeom>
                <a:avLst/>
                <a:gdLst>
                  <a:gd name="connsiteX0" fmla="*/ 717233 w 791527"/>
                  <a:gd name="connsiteY0" fmla="*/ 255270 h 809625"/>
                  <a:gd name="connsiteX1" fmla="*/ 646748 w 791527"/>
                  <a:gd name="connsiteY1" fmla="*/ 164783 h 809625"/>
                  <a:gd name="connsiteX2" fmla="*/ 646748 w 791527"/>
                  <a:gd name="connsiteY2" fmla="*/ 156210 h 809625"/>
                  <a:gd name="connsiteX3" fmla="*/ 528638 w 791527"/>
                  <a:gd name="connsiteY3" fmla="*/ 38100 h 809625"/>
                  <a:gd name="connsiteX4" fmla="*/ 474345 w 791527"/>
                  <a:gd name="connsiteY4" fmla="*/ 51435 h 809625"/>
                  <a:gd name="connsiteX5" fmla="*/ 376238 w 791527"/>
                  <a:gd name="connsiteY5" fmla="*/ 0 h 809625"/>
                  <a:gd name="connsiteX6" fmla="*/ 262890 w 791527"/>
                  <a:gd name="connsiteY6" fmla="*/ 81915 h 809625"/>
                  <a:gd name="connsiteX7" fmla="*/ 204788 w 791527"/>
                  <a:gd name="connsiteY7" fmla="*/ 66675 h 809625"/>
                  <a:gd name="connsiteX8" fmla="*/ 85725 w 791527"/>
                  <a:gd name="connsiteY8" fmla="*/ 185738 h 809625"/>
                  <a:gd name="connsiteX9" fmla="*/ 106680 w 791527"/>
                  <a:gd name="connsiteY9" fmla="*/ 252413 h 809625"/>
                  <a:gd name="connsiteX10" fmla="*/ 0 w 791527"/>
                  <a:gd name="connsiteY10" fmla="*/ 390525 h 809625"/>
                  <a:gd name="connsiteX11" fmla="*/ 142875 w 791527"/>
                  <a:gd name="connsiteY11" fmla="*/ 533400 h 809625"/>
                  <a:gd name="connsiteX12" fmla="*/ 177165 w 791527"/>
                  <a:gd name="connsiteY12" fmla="*/ 529590 h 809625"/>
                  <a:gd name="connsiteX13" fmla="*/ 328613 w 791527"/>
                  <a:gd name="connsiteY13" fmla="*/ 681038 h 809625"/>
                  <a:gd name="connsiteX14" fmla="*/ 324803 w 791527"/>
                  <a:gd name="connsiteY14" fmla="*/ 771525 h 809625"/>
                  <a:gd name="connsiteX15" fmla="*/ 319088 w 791527"/>
                  <a:gd name="connsiteY15" fmla="*/ 784860 h 809625"/>
                  <a:gd name="connsiteX16" fmla="*/ 310515 w 791527"/>
                  <a:gd name="connsiteY16" fmla="*/ 793433 h 809625"/>
                  <a:gd name="connsiteX17" fmla="*/ 317183 w 791527"/>
                  <a:gd name="connsiteY17" fmla="*/ 809625 h 809625"/>
                  <a:gd name="connsiteX18" fmla="*/ 421958 w 791527"/>
                  <a:gd name="connsiteY18" fmla="*/ 809625 h 809625"/>
                  <a:gd name="connsiteX19" fmla="*/ 430530 w 791527"/>
                  <a:gd name="connsiteY19" fmla="*/ 795338 h 809625"/>
                  <a:gd name="connsiteX20" fmla="*/ 422910 w 791527"/>
                  <a:gd name="connsiteY20" fmla="*/ 782955 h 809625"/>
                  <a:gd name="connsiteX21" fmla="*/ 417195 w 791527"/>
                  <a:gd name="connsiteY21" fmla="*/ 769620 h 809625"/>
                  <a:gd name="connsiteX22" fmla="*/ 413385 w 791527"/>
                  <a:gd name="connsiteY22" fmla="*/ 654368 h 809625"/>
                  <a:gd name="connsiteX23" fmla="*/ 414338 w 791527"/>
                  <a:gd name="connsiteY23" fmla="*/ 652463 h 809625"/>
                  <a:gd name="connsiteX24" fmla="*/ 516255 w 791527"/>
                  <a:gd name="connsiteY24" fmla="*/ 571500 h 809625"/>
                  <a:gd name="connsiteX25" fmla="*/ 640080 w 791527"/>
                  <a:gd name="connsiteY25" fmla="*/ 469583 h 809625"/>
                  <a:gd name="connsiteX26" fmla="*/ 677228 w 791527"/>
                  <a:gd name="connsiteY26" fmla="*/ 476250 h 809625"/>
                  <a:gd name="connsiteX27" fmla="*/ 791528 w 791527"/>
                  <a:gd name="connsiteY27" fmla="*/ 361950 h 809625"/>
                  <a:gd name="connsiteX28" fmla="*/ 717233 w 791527"/>
                  <a:gd name="connsiteY28" fmla="*/ 255270 h 809625"/>
                  <a:gd name="connsiteX29" fmla="*/ 374333 w 791527"/>
                  <a:gd name="connsiteY29" fmla="*/ 545783 h 809625"/>
                  <a:gd name="connsiteX30" fmla="*/ 354330 w 791527"/>
                  <a:gd name="connsiteY30" fmla="*/ 465773 h 809625"/>
                  <a:gd name="connsiteX31" fmla="*/ 419100 w 791527"/>
                  <a:gd name="connsiteY31" fmla="*/ 443865 h 809625"/>
                  <a:gd name="connsiteX32" fmla="*/ 374333 w 791527"/>
                  <a:gd name="connsiteY32" fmla="*/ 545783 h 809625"/>
                  <a:gd name="connsiteX33" fmla="*/ 230505 w 791527"/>
                  <a:gd name="connsiteY33" fmla="*/ 502920 h 809625"/>
                  <a:gd name="connsiteX34" fmla="*/ 272415 w 791527"/>
                  <a:gd name="connsiteY34" fmla="*/ 451485 h 809625"/>
                  <a:gd name="connsiteX35" fmla="*/ 299085 w 791527"/>
                  <a:gd name="connsiteY35" fmla="*/ 461010 h 809625"/>
                  <a:gd name="connsiteX36" fmla="*/ 328613 w 791527"/>
                  <a:gd name="connsiteY36" fmla="*/ 578168 h 809625"/>
                  <a:gd name="connsiteX37" fmla="*/ 230505 w 791527"/>
                  <a:gd name="connsiteY37" fmla="*/ 502920 h 809625"/>
                  <a:gd name="connsiteX38" fmla="*/ 494348 w 791527"/>
                  <a:gd name="connsiteY38" fmla="*/ 528638 h 809625"/>
                  <a:gd name="connsiteX39" fmla="*/ 415290 w 791527"/>
                  <a:gd name="connsiteY39" fmla="*/ 573405 h 809625"/>
                  <a:gd name="connsiteX40" fmla="*/ 483870 w 791527"/>
                  <a:gd name="connsiteY40" fmla="*/ 432435 h 809625"/>
                  <a:gd name="connsiteX41" fmla="*/ 566738 w 791527"/>
                  <a:gd name="connsiteY41" fmla="*/ 456248 h 809625"/>
                  <a:gd name="connsiteX42" fmla="*/ 593408 w 791527"/>
                  <a:gd name="connsiteY42" fmla="*/ 453390 h 809625"/>
                  <a:gd name="connsiteX43" fmla="*/ 494348 w 791527"/>
                  <a:gd name="connsiteY43" fmla="*/ 528638 h 809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791527" h="809625">
                    <a:moveTo>
                      <a:pt x="717233" y="255270"/>
                    </a:moveTo>
                    <a:cubicBezTo>
                      <a:pt x="705803" y="217170"/>
                      <a:pt x="681038" y="184785"/>
                      <a:pt x="646748" y="164783"/>
                    </a:cubicBezTo>
                    <a:cubicBezTo>
                      <a:pt x="646748" y="161925"/>
                      <a:pt x="646748" y="159068"/>
                      <a:pt x="646748" y="156210"/>
                    </a:cubicBezTo>
                    <a:cubicBezTo>
                      <a:pt x="647700" y="91440"/>
                      <a:pt x="594360" y="38100"/>
                      <a:pt x="528638" y="38100"/>
                    </a:cubicBezTo>
                    <a:cubicBezTo>
                      <a:pt x="508635" y="38100"/>
                      <a:pt x="490538" y="42863"/>
                      <a:pt x="474345" y="51435"/>
                    </a:cubicBezTo>
                    <a:cubicBezTo>
                      <a:pt x="452438" y="20003"/>
                      <a:pt x="417195" y="0"/>
                      <a:pt x="376238" y="0"/>
                    </a:cubicBezTo>
                    <a:cubicBezTo>
                      <a:pt x="323850" y="0"/>
                      <a:pt x="279083" y="34290"/>
                      <a:pt x="262890" y="81915"/>
                    </a:cubicBezTo>
                    <a:cubicBezTo>
                      <a:pt x="245745" y="72390"/>
                      <a:pt x="225743" y="66675"/>
                      <a:pt x="204788" y="66675"/>
                    </a:cubicBezTo>
                    <a:cubicBezTo>
                      <a:pt x="139065" y="66675"/>
                      <a:pt x="85725" y="120015"/>
                      <a:pt x="85725" y="185738"/>
                    </a:cubicBezTo>
                    <a:cubicBezTo>
                      <a:pt x="85725" y="210503"/>
                      <a:pt x="93345" y="233363"/>
                      <a:pt x="106680" y="252413"/>
                    </a:cubicBezTo>
                    <a:cubicBezTo>
                      <a:pt x="44768" y="268605"/>
                      <a:pt x="0" y="323850"/>
                      <a:pt x="0" y="390525"/>
                    </a:cubicBezTo>
                    <a:cubicBezTo>
                      <a:pt x="0" y="469583"/>
                      <a:pt x="63818" y="533400"/>
                      <a:pt x="142875" y="533400"/>
                    </a:cubicBezTo>
                    <a:cubicBezTo>
                      <a:pt x="154305" y="533400"/>
                      <a:pt x="165735" y="531495"/>
                      <a:pt x="177165" y="529590"/>
                    </a:cubicBezTo>
                    <a:cubicBezTo>
                      <a:pt x="222885" y="550545"/>
                      <a:pt x="323850" y="611505"/>
                      <a:pt x="328613" y="681038"/>
                    </a:cubicBezTo>
                    <a:lnTo>
                      <a:pt x="324803" y="771525"/>
                    </a:lnTo>
                    <a:cubicBezTo>
                      <a:pt x="324803" y="776288"/>
                      <a:pt x="322898" y="781050"/>
                      <a:pt x="319088" y="784860"/>
                    </a:cubicBezTo>
                    <a:lnTo>
                      <a:pt x="310515" y="793433"/>
                    </a:lnTo>
                    <a:cubicBezTo>
                      <a:pt x="304800" y="800100"/>
                      <a:pt x="308610" y="809625"/>
                      <a:pt x="317183" y="809625"/>
                    </a:cubicBezTo>
                    <a:lnTo>
                      <a:pt x="421958" y="809625"/>
                    </a:lnTo>
                    <a:cubicBezTo>
                      <a:pt x="429578" y="809625"/>
                      <a:pt x="433388" y="802005"/>
                      <a:pt x="430530" y="795338"/>
                    </a:cubicBezTo>
                    <a:cubicBezTo>
                      <a:pt x="430530" y="795338"/>
                      <a:pt x="425768" y="785813"/>
                      <a:pt x="422910" y="782955"/>
                    </a:cubicBezTo>
                    <a:cubicBezTo>
                      <a:pt x="420053" y="779145"/>
                      <a:pt x="417195" y="775335"/>
                      <a:pt x="417195" y="769620"/>
                    </a:cubicBezTo>
                    <a:lnTo>
                      <a:pt x="413385" y="654368"/>
                    </a:lnTo>
                    <a:cubicBezTo>
                      <a:pt x="413385" y="653415"/>
                      <a:pt x="414338" y="652463"/>
                      <a:pt x="414338" y="652463"/>
                    </a:cubicBezTo>
                    <a:cubicBezTo>
                      <a:pt x="421958" y="618173"/>
                      <a:pt x="467678" y="595313"/>
                      <a:pt x="516255" y="571500"/>
                    </a:cubicBezTo>
                    <a:cubicBezTo>
                      <a:pt x="564833" y="547688"/>
                      <a:pt x="621983" y="519113"/>
                      <a:pt x="640080" y="469583"/>
                    </a:cubicBezTo>
                    <a:cubicBezTo>
                      <a:pt x="651510" y="473393"/>
                      <a:pt x="663893" y="476250"/>
                      <a:pt x="677228" y="476250"/>
                    </a:cubicBezTo>
                    <a:cubicBezTo>
                      <a:pt x="740093" y="476250"/>
                      <a:pt x="791528" y="424815"/>
                      <a:pt x="791528" y="361950"/>
                    </a:cubicBezTo>
                    <a:cubicBezTo>
                      <a:pt x="790575" y="313373"/>
                      <a:pt x="760095" y="271463"/>
                      <a:pt x="717233" y="255270"/>
                    </a:cubicBezTo>
                    <a:close/>
                    <a:moveTo>
                      <a:pt x="374333" y="545783"/>
                    </a:moveTo>
                    <a:cubicBezTo>
                      <a:pt x="371475" y="521970"/>
                      <a:pt x="365760" y="493395"/>
                      <a:pt x="354330" y="465773"/>
                    </a:cubicBezTo>
                    <a:cubicBezTo>
                      <a:pt x="378143" y="462915"/>
                      <a:pt x="400050" y="455295"/>
                      <a:pt x="419100" y="443865"/>
                    </a:cubicBezTo>
                    <a:cubicBezTo>
                      <a:pt x="399098" y="478155"/>
                      <a:pt x="383858" y="515303"/>
                      <a:pt x="374333" y="545783"/>
                    </a:cubicBezTo>
                    <a:close/>
                    <a:moveTo>
                      <a:pt x="230505" y="502920"/>
                    </a:moveTo>
                    <a:cubicBezTo>
                      <a:pt x="247650" y="489585"/>
                      <a:pt x="261938" y="471488"/>
                      <a:pt x="272415" y="451485"/>
                    </a:cubicBezTo>
                    <a:cubicBezTo>
                      <a:pt x="280988" y="455295"/>
                      <a:pt x="289560" y="459105"/>
                      <a:pt x="299085" y="461010"/>
                    </a:cubicBezTo>
                    <a:cubicBezTo>
                      <a:pt x="323850" y="501968"/>
                      <a:pt x="328613" y="548640"/>
                      <a:pt x="328613" y="578168"/>
                    </a:cubicBezTo>
                    <a:cubicBezTo>
                      <a:pt x="298133" y="545783"/>
                      <a:pt x="259080" y="520065"/>
                      <a:pt x="230505" y="502920"/>
                    </a:cubicBezTo>
                    <a:close/>
                    <a:moveTo>
                      <a:pt x="494348" y="528638"/>
                    </a:moveTo>
                    <a:cubicBezTo>
                      <a:pt x="466725" y="541973"/>
                      <a:pt x="438150" y="556260"/>
                      <a:pt x="415290" y="573405"/>
                    </a:cubicBezTo>
                    <a:cubicBezTo>
                      <a:pt x="427673" y="534353"/>
                      <a:pt x="449580" y="475298"/>
                      <a:pt x="483870" y="432435"/>
                    </a:cubicBezTo>
                    <a:cubicBezTo>
                      <a:pt x="507683" y="447675"/>
                      <a:pt x="536258" y="456248"/>
                      <a:pt x="566738" y="456248"/>
                    </a:cubicBezTo>
                    <a:cubicBezTo>
                      <a:pt x="576263" y="456248"/>
                      <a:pt x="584835" y="455295"/>
                      <a:pt x="593408" y="453390"/>
                    </a:cubicBezTo>
                    <a:cubicBezTo>
                      <a:pt x="582930" y="482918"/>
                      <a:pt x="545783" y="502920"/>
                      <a:pt x="494348" y="528638"/>
                    </a:cubicBezTo>
                    <a:close/>
                  </a:path>
                </a:pathLst>
              </a:custGeom>
              <a:blipFill>
                <a:blip r:embed="rId2"/>
                <a:tile tx="0" ty="0" sx="100000" sy="100000" flip="none" algn="tl"/>
              </a:blipFill>
              <a:ln w="952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413" name="Graphique 516" descr="Arbre à feuilles caduques">
                <a:extLst>
                  <a:ext uri="{FF2B5EF4-FFF2-40B4-BE49-F238E27FC236}">
                    <a16:creationId xmlns:a16="http://schemas.microsoft.com/office/drawing/2014/main" id="{D1FEE15A-5AD6-4F35-A364-7004B88A4EF5}"/>
                  </a:ext>
                </a:extLst>
              </p:cNvPr>
              <p:cNvSpPr/>
              <p:nvPr/>
            </p:nvSpPr>
            <p:spPr>
              <a:xfrm>
                <a:off x="0" y="0"/>
                <a:ext cx="791210" cy="533400"/>
              </a:xfrm>
              <a:custGeom>
                <a:avLst/>
                <a:gdLst>
                  <a:gd name="connsiteX0" fmla="*/ 717233 w 791527"/>
                  <a:gd name="connsiteY0" fmla="*/ 255270 h 809625"/>
                  <a:gd name="connsiteX1" fmla="*/ 646748 w 791527"/>
                  <a:gd name="connsiteY1" fmla="*/ 164783 h 809625"/>
                  <a:gd name="connsiteX2" fmla="*/ 646748 w 791527"/>
                  <a:gd name="connsiteY2" fmla="*/ 156210 h 809625"/>
                  <a:gd name="connsiteX3" fmla="*/ 528638 w 791527"/>
                  <a:gd name="connsiteY3" fmla="*/ 38100 h 809625"/>
                  <a:gd name="connsiteX4" fmla="*/ 474345 w 791527"/>
                  <a:gd name="connsiteY4" fmla="*/ 51435 h 809625"/>
                  <a:gd name="connsiteX5" fmla="*/ 376238 w 791527"/>
                  <a:gd name="connsiteY5" fmla="*/ 0 h 809625"/>
                  <a:gd name="connsiteX6" fmla="*/ 262890 w 791527"/>
                  <a:gd name="connsiteY6" fmla="*/ 81915 h 809625"/>
                  <a:gd name="connsiteX7" fmla="*/ 204788 w 791527"/>
                  <a:gd name="connsiteY7" fmla="*/ 66675 h 809625"/>
                  <a:gd name="connsiteX8" fmla="*/ 85725 w 791527"/>
                  <a:gd name="connsiteY8" fmla="*/ 185738 h 809625"/>
                  <a:gd name="connsiteX9" fmla="*/ 106680 w 791527"/>
                  <a:gd name="connsiteY9" fmla="*/ 252413 h 809625"/>
                  <a:gd name="connsiteX10" fmla="*/ 0 w 791527"/>
                  <a:gd name="connsiteY10" fmla="*/ 390525 h 809625"/>
                  <a:gd name="connsiteX11" fmla="*/ 142875 w 791527"/>
                  <a:gd name="connsiteY11" fmla="*/ 533400 h 809625"/>
                  <a:gd name="connsiteX12" fmla="*/ 177165 w 791527"/>
                  <a:gd name="connsiteY12" fmla="*/ 529590 h 809625"/>
                  <a:gd name="connsiteX13" fmla="*/ 328613 w 791527"/>
                  <a:gd name="connsiteY13" fmla="*/ 681038 h 809625"/>
                  <a:gd name="connsiteX14" fmla="*/ 324803 w 791527"/>
                  <a:gd name="connsiteY14" fmla="*/ 771525 h 809625"/>
                  <a:gd name="connsiteX15" fmla="*/ 319088 w 791527"/>
                  <a:gd name="connsiteY15" fmla="*/ 784860 h 809625"/>
                  <a:gd name="connsiteX16" fmla="*/ 310515 w 791527"/>
                  <a:gd name="connsiteY16" fmla="*/ 793433 h 809625"/>
                  <a:gd name="connsiteX17" fmla="*/ 317183 w 791527"/>
                  <a:gd name="connsiteY17" fmla="*/ 809625 h 809625"/>
                  <a:gd name="connsiteX18" fmla="*/ 421958 w 791527"/>
                  <a:gd name="connsiteY18" fmla="*/ 809625 h 809625"/>
                  <a:gd name="connsiteX19" fmla="*/ 430530 w 791527"/>
                  <a:gd name="connsiteY19" fmla="*/ 795338 h 809625"/>
                  <a:gd name="connsiteX20" fmla="*/ 422910 w 791527"/>
                  <a:gd name="connsiteY20" fmla="*/ 782955 h 809625"/>
                  <a:gd name="connsiteX21" fmla="*/ 417195 w 791527"/>
                  <a:gd name="connsiteY21" fmla="*/ 769620 h 809625"/>
                  <a:gd name="connsiteX22" fmla="*/ 413385 w 791527"/>
                  <a:gd name="connsiteY22" fmla="*/ 654368 h 809625"/>
                  <a:gd name="connsiteX23" fmla="*/ 414338 w 791527"/>
                  <a:gd name="connsiteY23" fmla="*/ 652463 h 809625"/>
                  <a:gd name="connsiteX24" fmla="*/ 516255 w 791527"/>
                  <a:gd name="connsiteY24" fmla="*/ 571500 h 809625"/>
                  <a:gd name="connsiteX25" fmla="*/ 640080 w 791527"/>
                  <a:gd name="connsiteY25" fmla="*/ 469583 h 809625"/>
                  <a:gd name="connsiteX26" fmla="*/ 677228 w 791527"/>
                  <a:gd name="connsiteY26" fmla="*/ 476250 h 809625"/>
                  <a:gd name="connsiteX27" fmla="*/ 791528 w 791527"/>
                  <a:gd name="connsiteY27" fmla="*/ 361950 h 809625"/>
                  <a:gd name="connsiteX28" fmla="*/ 717233 w 791527"/>
                  <a:gd name="connsiteY28" fmla="*/ 255270 h 809625"/>
                  <a:gd name="connsiteX29" fmla="*/ 374333 w 791527"/>
                  <a:gd name="connsiteY29" fmla="*/ 545783 h 809625"/>
                  <a:gd name="connsiteX30" fmla="*/ 354330 w 791527"/>
                  <a:gd name="connsiteY30" fmla="*/ 465773 h 809625"/>
                  <a:gd name="connsiteX31" fmla="*/ 419100 w 791527"/>
                  <a:gd name="connsiteY31" fmla="*/ 443865 h 809625"/>
                  <a:gd name="connsiteX32" fmla="*/ 374333 w 791527"/>
                  <a:gd name="connsiteY32" fmla="*/ 545783 h 809625"/>
                  <a:gd name="connsiteX33" fmla="*/ 230505 w 791527"/>
                  <a:gd name="connsiteY33" fmla="*/ 502920 h 809625"/>
                  <a:gd name="connsiteX34" fmla="*/ 272415 w 791527"/>
                  <a:gd name="connsiteY34" fmla="*/ 451485 h 809625"/>
                  <a:gd name="connsiteX35" fmla="*/ 299085 w 791527"/>
                  <a:gd name="connsiteY35" fmla="*/ 461010 h 809625"/>
                  <a:gd name="connsiteX36" fmla="*/ 328613 w 791527"/>
                  <a:gd name="connsiteY36" fmla="*/ 578168 h 809625"/>
                  <a:gd name="connsiteX37" fmla="*/ 230505 w 791527"/>
                  <a:gd name="connsiteY37" fmla="*/ 502920 h 809625"/>
                  <a:gd name="connsiteX38" fmla="*/ 494348 w 791527"/>
                  <a:gd name="connsiteY38" fmla="*/ 528638 h 809625"/>
                  <a:gd name="connsiteX39" fmla="*/ 415290 w 791527"/>
                  <a:gd name="connsiteY39" fmla="*/ 573405 h 809625"/>
                  <a:gd name="connsiteX40" fmla="*/ 483870 w 791527"/>
                  <a:gd name="connsiteY40" fmla="*/ 432435 h 809625"/>
                  <a:gd name="connsiteX41" fmla="*/ 566738 w 791527"/>
                  <a:gd name="connsiteY41" fmla="*/ 456248 h 809625"/>
                  <a:gd name="connsiteX42" fmla="*/ 593408 w 791527"/>
                  <a:gd name="connsiteY42" fmla="*/ 453390 h 809625"/>
                  <a:gd name="connsiteX43" fmla="*/ 494348 w 791527"/>
                  <a:gd name="connsiteY43" fmla="*/ 528638 h 809625"/>
                  <a:gd name="connsiteX0" fmla="*/ 717233 w 791528"/>
                  <a:gd name="connsiteY0" fmla="*/ 255270 h 809625"/>
                  <a:gd name="connsiteX1" fmla="*/ 646748 w 791528"/>
                  <a:gd name="connsiteY1" fmla="*/ 164783 h 809625"/>
                  <a:gd name="connsiteX2" fmla="*/ 646748 w 791528"/>
                  <a:gd name="connsiteY2" fmla="*/ 156210 h 809625"/>
                  <a:gd name="connsiteX3" fmla="*/ 528638 w 791528"/>
                  <a:gd name="connsiteY3" fmla="*/ 38100 h 809625"/>
                  <a:gd name="connsiteX4" fmla="*/ 474345 w 791528"/>
                  <a:gd name="connsiteY4" fmla="*/ 51435 h 809625"/>
                  <a:gd name="connsiteX5" fmla="*/ 376238 w 791528"/>
                  <a:gd name="connsiteY5" fmla="*/ 0 h 809625"/>
                  <a:gd name="connsiteX6" fmla="*/ 262890 w 791528"/>
                  <a:gd name="connsiteY6" fmla="*/ 81915 h 809625"/>
                  <a:gd name="connsiteX7" fmla="*/ 204788 w 791528"/>
                  <a:gd name="connsiteY7" fmla="*/ 66675 h 809625"/>
                  <a:gd name="connsiteX8" fmla="*/ 85725 w 791528"/>
                  <a:gd name="connsiteY8" fmla="*/ 185738 h 809625"/>
                  <a:gd name="connsiteX9" fmla="*/ 106680 w 791528"/>
                  <a:gd name="connsiteY9" fmla="*/ 252413 h 809625"/>
                  <a:gd name="connsiteX10" fmla="*/ 0 w 791528"/>
                  <a:gd name="connsiteY10" fmla="*/ 390525 h 809625"/>
                  <a:gd name="connsiteX11" fmla="*/ 142875 w 791528"/>
                  <a:gd name="connsiteY11" fmla="*/ 533400 h 809625"/>
                  <a:gd name="connsiteX12" fmla="*/ 177165 w 791528"/>
                  <a:gd name="connsiteY12" fmla="*/ 529590 h 809625"/>
                  <a:gd name="connsiteX13" fmla="*/ 328613 w 791528"/>
                  <a:gd name="connsiteY13" fmla="*/ 681038 h 809625"/>
                  <a:gd name="connsiteX14" fmla="*/ 324803 w 791528"/>
                  <a:gd name="connsiteY14" fmla="*/ 771525 h 809625"/>
                  <a:gd name="connsiteX15" fmla="*/ 319088 w 791528"/>
                  <a:gd name="connsiteY15" fmla="*/ 784860 h 809625"/>
                  <a:gd name="connsiteX16" fmla="*/ 310515 w 791528"/>
                  <a:gd name="connsiteY16" fmla="*/ 793433 h 809625"/>
                  <a:gd name="connsiteX17" fmla="*/ 317183 w 791528"/>
                  <a:gd name="connsiteY17" fmla="*/ 809625 h 809625"/>
                  <a:gd name="connsiteX18" fmla="*/ 421958 w 791528"/>
                  <a:gd name="connsiteY18" fmla="*/ 809625 h 809625"/>
                  <a:gd name="connsiteX19" fmla="*/ 430530 w 791528"/>
                  <a:gd name="connsiteY19" fmla="*/ 795338 h 809625"/>
                  <a:gd name="connsiteX20" fmla="*/ 422910 w 791528"/>
                  <a:gd name="connsiteY20" fmla="*/ 782955 h 809625"/>
                  <a:gd name="connsiteX21" fmla="*/ 413385 w 791528"/>
                  <a:gd name="connsiteY21" fmla="*/ 654368 h 809625"/>
                  <a:gd name="connsiteX22" fmla="*/ 414338 w 791528"/>
                  <a:gd name="connsiteY22" fmla="*/ 652463 h 809625"/>
                  <a:gd name="connsiteX23" fmla="*/ 516255 w 791528"/>
                  <a:gd name="connsiteY23" fmla="*/ 571500 h 809625"/>
                  <a:gd name="connsiteX24" fmla="*/ 640080 w 791528"/>
                  <a:gd name="connsiteY24" fmla="*/ 469583 h 809625"/>
                  <a:gd name="connsiteX25" fmla="*/ 677228 w 791528"/>
                  <a:gd name="connsiteY25" fmla="*/ 476250 h 809625"/>
                  <a:gd name="connsiteX26" fmla="*/ 791528 w 791528"/>
                  <a:gd name="connsiteY26" fmla="*/ 361950 h 809625"/>
                  <a:gd name="connsiteX27" fmla="*/ 717233 w 791528"/>
                  <a:gd name="connsiteY27" fmla="*/ 255270 h 809625"/>
                  <a:gd name="connsiteX28" fmla="*/ 374333 w 791528"/>
                  <a:gd name="connsiteY28" fmla="*/ 545783 h 809625"/>
                  <a:gd name="connsiteX29" fmla="*/ 354330 w 791528"/>
                  <a:gd name="connsiteY29" fmla="*/ 465773 h 809625"/>
                  <a:gd name="connsiteX30" fmla="*/ 419100 w 791528"/>
                  <a:gd name="connsiteY30" fmla="*/ 443865 h 809625"/>
                  <a:gd name="connsiteX31" fmla="*/ 374333 w 791528"/>
                  <a:gd name="connsiteY31" fmla="*/ 545783 h 809625"/>
                  <a:gd name="connsiteX32" fmla="*/ 230505 w 791528"/>
                  <a:gd name="connsiteY32" fmla="*/ 502920 h 809625"/>
                  <a:gd name="connsiteX33" fmla="*/ 272415 w 791528"/>
                  <a:gd name="connsiteY33" fmla="*/ 451485 h 809625"/>
                  <a:gd name="connsiteX34" fmla="*/ 299085 w 791528"/>
                  <a:gd name="connsiteY34" fmla="*/ 461010 h 809625"/>
                  <a:gd name="connsiteX35" fmla="*/ 328613 w 791528"/>
                  <a:gd name="connsiteY35" fmla="*/ 578168 h 809625"/>
                  <a:gd name="connsiteX36" fmla="*/ 230505 w 791528"/>
                  <a:gd name="connsiteY36" fmla="*/ 502920 h 809625"/>
                  <a:gd name="connsiteX37" fmla="*/ 494348 w 791528"/>
                  <a:gd name="connsiteY37" fmla="*/ 528638 h 809625"/>
                  <a:gd name="connsiteX38" fmla="*/ 415290 w 791528"/>
                  <a:gd name="connsiteY38" fmla="*/ 573405 h 809625"/>
                  <a:gd name="connsiteX39" fmla="*/ 483870 w 791528"/>
                  <a:gd name="connsiteY39" fmla="*/ 432435 h 809625"/>
                  <a:gd name="connsiteX40" fmla="*/ 566738 w 791528"/>
                  <a:gd name="connsiteY40" fmla="*/ 456248 h 809625"/>
                  <a:gd name="connsiteX41" fmla="*/ 593408 w 791528"/>
                  <a:gd name="connsiteY41" fmla="*/ 453390 h 809625"/>
                  <a:gd name="connsiteX42" fmla="*/ 494348 w 791528"/>
                  <a:gd name="connsiteY42" fmla="*/ 528638 h 809625"/>
                  <a:gd name="connsiteX0" fmla="*/ 717233 w 791528"/>
                  <a:gd name="connsiteY0" fmla="*/ 255270 h 809625"/>
                  <a:gd name="connsiteX1" fmla="*/ 646748 w 791528"/>
                  <a:gd name="connsiteY1" fmla="*/ 164783 h 809625"/>
                  <a:gd name="connsiteX2" fmla="*/ 646748 w 791528"/>
                  <a:gd name="connsiteY2" fmla="*/ 156210 h 809625"/>
                  <a:gd name="connsiteX3" fmla="*/ 528638 w 791528"/>
                  <a:gd name="connsiteY3" fmla="*/ 38100 h 809625"/>
                  <a:gd name="connsiteX4" fmla="*/ 474345 w 791528"/>
                  <a:gd name="connsiteY4" fmla="*/ 51435 h 809625"/>
                  <a:gd name="connsiteX5" fmla="*/ 376238 w 791528"/>
                  <a:gd name="connsiteY5" fmla="*/ 0 h 809625"/>
                  <a:gd name="connsiteX6" fmla="*/ 262890 w 791528"/>
                  <a:gd name="connsiteY6" fmla="*/ 81915 h 809625"/>
                  <a:gd name="connsiteX7" fmla="*/ 204788 w 791528"/>
                  <a:gd name="connsiteY7" fmla="*/ 66675 h 809625"/>
                  <a:gd name="connsiteX8" fmla="*/ 85725 w 791528"/>
                  <a:gd name="connsiteY8" fmla="*/ 185738 h 809625"/>
                  <a:gd name="connsiteX9" fmla="*/ 106680 w 791528"/>
                  <a:gd name="connsiteY9" fmla="*/ 252413 h 809625"/>
                  <a:gd name="connsiteX10" fmla="*/ 0 w 791528"/>
                  <a:gd name="connsiteY10" fmla="*/ 390525 h 809625"/>
                  <a:gd name="connsiteX11" fmla="*/ 142875 w 791528"/>
                  <a:gd name="connsiteY11" fmla="*/ 533400 h 809625"/>
                  <a:gd name="connsiteX12" fmla="*/ 177165 w 791528"/>
                  <a:gd name="connsiteY12" fmla="*/ 529590 h 809625"/>
                  <a:gd name="connsiteX13" fmla="*/ 328613 w 791528"/>
                  <a:gd name="connsiteY13" fmla="*/ 681038 h 809625"/>
                  <a:gd name="connsiteX14" fmla="*/ 324803 w 791528"/>
                  <a:gd name="connsiteY14" fmla="*/ 771525 h 809625"/>
                  <a:gd name="connsiteX15" fmla="*/ 319088 w 791528"/>
                  <a:gd name="connsiteY15" fmla="*/ 784860 h 809625"/>
                  <a:gd name="connsiteX16" fmla="*/ 310515 w 791528"/>
                  <a:gd name="connsiteY16" fmla="*/ 793433 h 809625"/>
                  <a:gd name="connsiteX17" fmla="*/ 421958 w 791528"/>
                  <a:gd name="connsiteY17" fmla="*/ 809625 h 809625"/>
                  <a:gd name="connsiteX18" fmla="*/ 430530 w 791528"/>
                  <a:gd name="connsiteY18" fmla="*/ 795338 h 809625"/>
                  <a:gd name="connsiteX19" fmla="*/ 422910 w 791528"/>
                  <a:gd name="connsiteY19" fmla="*/ 782955 h 809625"/>
                  <a:gd name="connsiteX20" fmla="*/ 413385 w 791528"/>
                  <a:gd name="connsiteY20" fmla="*/ 654368 h 809625"/>
                  <a:gd name="connsiteX21" fmla="*/ 414338 w 791528"/>
                  <a:gd name="connsiteY21" fmla="*/ 652463 h 809625"/>
                  <a:gd name="connsiteX22" fmla="*/ 516255 w 791528"/>
                  <a:gd name="connsiteY22" fmla="*/ 571500 h 809625"/>
                  <a:gd name="connsiteX23" fmla="*/ 640080 w 791528"/>
                  <a:gd name="connsiteY23" fmla="*/ 469583 h 809625"/>
                  <a:gd name="connsiteX24" fmla="*/ 677228 w 791528"/>
                  <a:gd name="connsiteY24" fmla="*/ 476250 h 809625"/>
                  <a:gd name="connsiteX25" fmla="*/ 791528 w 791528"/>
                  <a:gd name="connsiteY25" fmla="*/ 361950 h 809625"/>
                  <a:gd name="connsiteX26" fmla="*/ 717233 w 791528"/>
                  <a:gd name="connsiteY26" fmla="*/ 255270 h 809625"/>
                  <a:gd name="connsiteX27" fmla="*/ 374333 w 791528"/>
                  <a:gd name="connsiteY27" fmla="*/ 545783 h 809625"/>
                  <a:gd name="connsiteX28" fmla="*/ 354330 w 791528"/>
                  <a:gd name="connsiteY28" fmla="*/ 465773 h 809625"/>
                  <a:gd name="connsiteX29" fmla="*/ 419100 w 791528"/>
                  <a:gd name="connsiteY29" fmla="*/ 443865 h 809625"/>
                  <a:gd name="connsiteX30" fmla="*/ 374333 w 791528"/>
                  <a:gd name="connsiteY30" fmla="*/ 545783 h 809625"/>
                  <a:gd name="connsiteX31" fmla="*/ 230505 w 791528"/>
                  <a:gd name="connsiteY31" fmla="*/ 502920 h 809625"/>
                  <a:gd name="connsiteX32" fmla="*/ 272415 w 791528"/>
                  <a:gd name="connsiteY32" fmla="*/ 451485 h 809625"/>
                  <a:gd name="connsiteX33" fmla="*/ 299085 w 791528"/>
                  <a:gd name="connsiteY33" fmla="*/ 461010 h 809625"/>
                  <a:gd name="connsiteX34" fmla="*/ 328613 w 791528"/>
                  <a:gd name="connsiteY34" fmla="*/ 578168 h 809625"/>
                  <a:gd name="connsiteX35" fmla="*/ 230505 w 791528"/>
                  <a:gd name="connsiteY35" fmla="*/ 502920 h 809625"/>
                  <a:gd name="connsiteX36" fmla="*/ 494348 w 791528"/>
                  <a:gd name="connsiteY36" fmla="*/ 528638 h 809625"/>
                  <a:gd name="connsiteX37" fmla="*/ 415290 w 791528"/>
                  <a:gd name="connsiteY37" fmla="*/ 573405 h 809625"/>
                  <a:gd name="connsiteX38" fmla="*/ 483870 w 791528"/>
                  <a:gd name="connsiteY38" fmla="*/ 432435 h 809625"/>
                  <a:gd name="connsiteX39" fmla="*/ 566738 w 791528"/>
                  <a:gd name="connsiteY39" fmla="*/ 456248 h 809625"/>
                  <a:gd name="connsiteX40" fmla="*/ 593408 w 791528"/>
                  <a:gd name="connsiteY40" fmla="*/ 453390 h 809625"/>
                  <a:gd name="connsiteX41" fmla="*/ 494348 w 791528"/>
                  <a:gd name="connsiteY41" fmla="*/ 528638 h 809625"/>
                  <a:gd name="connsiteX0" fmla="*/ 717233 w 791528"/>
                  <a:gd name="connsiteY0" fmla="*/ 255270 h 812212"/>
                  <a:gd name="connsiteX1" fmla="*/ 646748 w 791528"/>
                  <a:gd name="connsiteY1" fmla="*/ 164783 h 812212"/>
                  <a:gd name="connsiteX2" fmla="*/ 646748 w 791528"/>
                  <a:gd name="connsiteY2" fmla="*/ 156210 h 812212"/>
                  <a:gd name="connsiteX3" fmla="*/ 528638 w 791528"/>
                  <a:gd name="connsiteY3" fmla="*/ 38100 h 812212"/>
                  <a:gd name="connsiteX4" fmla="*/ 474345 w 791528"/>
                  <a:gd name="connsiteY4" fmla="*/ 51435 h 812212"/>
                  <a:gd name="connsiteX5" fmla="*/ 376238 w 791528"/>
                  <a:gd name="connsiteY5" fmla="*/ 0 h 812212"/>
                  <a:gd name="connsiteX6" fmla="*/ 262890 w 791528"/>
                  <a:gd name="connsiteY6" fmla="*/ 81915 h 812212"/>
                  <a:gd name="connsiteX7" fmla="*/ 204788 w 791528"/>
                  <a:gd name="connsiteY7" fmla="*/ 66675 h 812212"/>
                  <a:gd name="connsiteX8" fmla="*/ 85725 w 791528"/>
                  <a:gd name="connsiteY8" fmla="*/ 185738 h 812212"/>
                  <a:gd name="connsiteX9" fmla="*/ 106680 w 791528"/>
                  <a:gd name="connsiteY9" fmla="*/ 252413 h 812212"/>
                  <a:gd name="connsiteX10" fmla="*/ 0 w 791528"/>
                  <a:gd name="connsiteY10" fmla="*/ 390525 h 812212"/>
                  <a:gd name="connsiteX11" fmla="*/ 142875 w 791528"/>
                  <a:gd name="connsiteY11" fmla="*/ 533400 h 812212"/>
                  <a:gd name="connsiteX12" fmla="*/ 177165 w 791528"/>
                  <a:gd name="connsiteY12" fmla="*/ 529590 h 812212"/>
                  <a:gd name="connsiteX13" fmla="*/ 328613 w 791528"/>
                  <a:gd name="connsiteY13" fmla="*/ 681038 h 812212"/>
                  <a:gd name="connsiteX14" fmla="*/ 324803 w 791528"/>
                  <a:gd name="connsiteY14" fmla="*/ 771525 h 812212"/>
                  <a:gd name="connsiteX15" fmla="*/ 319088 w 791528"/>
                  <a:gd name="connsiteY15" fmla="*/ 784860 h 812212"/>
                  <a:gd name="connsiteX16" fmla="*/ 310515 w 791528"/>
                  <a:gd name="connsiteY16" fmla="*/ 793433 h 812212"/>
                  <a:gd name="connsiteX17" fmla="*/ 421958 w 791528"/>
                  <a:gd name="connsiteY17" fmla="*/ 809625 h 812212"/>
                  <a:gd name="connsiteX18" fmla="*/ 430530 w 791528"/>
                  <a:gd name="connsiteY18" fmla="*/ 795338 h 812212"/>
                  <a:gd name="connsiteX19" fmla="*/ 413385 w 791528"/>
                  <a:gd name="connsiteY19" fmla="*/ 654368 h 812212"/>
                  <a:gd name="connsiteX20" fmla="*/ 414338 w 791528"/>
                  <a:gd name="connsiteY20" fmla="*/ 652463 h 812212"/>
                  <a:gd name="connsiteX21" fmla="*/ 516255 w 791528"/>
                  <a:gd name="connsiteY21" fmla="*/ 571500 h 812212"/>
                  <a:gd name="connsiteX22" fmla="*/ 640080 w 791528"/>
                  <a:gd name="connsiteY22" fmla="*/ 469583 h 812212"/>
                  <a:gd name="connsiteX23" fmla="*/ 677228 w 791528"/>
                  <a:gd name="connsiteY23" fmla="*/ 476250 h 812212"/>
                  <a:gd name="connsiteX24" fmla="*/ 791528 w 791528"/>
                  <a:gd name="connsiteY24" fmla="*/ 361950 h 812212"/>
                  <a:gd name="connsiteX25" fmla="*/ 717233 w 791528"/>
                  <a:gd name="connsiteY25" fmla="*/ 255270 h 812212"/>
                  <a:gd name="connsiteX26" fmla="*/ 374333 w 791528"/>
                  <a:gd name="connsiteY26" fmla="*/ 545783 h 812212"/>
                  <a:gd name="connsiteX27" fmla="*/ 354330 w 791528"/>
                  <a:gd name="connsiteY27" fmla="*/ 465773 h 812212"/>
                  <a:gd name="connsiteX28" fmla="*/ 419100 w 791528"/>
                  <a:gd name="connsiteY28" fmla="*/ 443865 h 812212"/>
                  <a:gd name="connsiteX29" fmla="*/ 374333 w 791528"/>
                  <a:gd name="connsiteY29" fmla="*/ 545783 h 812212"/>
                  <a:gd name="connsiteX30" fmla="*/ 230505 w 791528"/>
                  <a:gd name="connsiteY30" fmla="*/ 502920 h 812212"/>
                  <a:gd name="connsiteX31" fmla="*/ 272415 w 791528"/>
                  <a:gd name="connsiteY31" fmla="*/ 451485 h 812212"/>
                  <a:gd name="connsiteX32" fmla="*/ 299085 w 791528"/>
                  <a:gd name="connsiteY32" fmla="*/ 461010 h 812212"/>
                  <a:gd name="connsiteX33" fmla="*/ 328613 w 791528"/>
                  <a:gd name="connsiteY33" fmla="*/ 578168 h 812212"/>
                  <a:gd name="connsiteX34" fmla="*/ 230505 w 791528"/>
                  <a:gd name="connsiteY34" fmla="*/ 502920 h 812212"/>
                  <a:gd name="connsiteX35" fmla="*/ 494348 w 791528"/>
                  <a:gd name="connsiteY35" fmla="*/ 528638 h 812212"/>
                  <a:gd name="connsiteX36" fmla="*/ 415290 w 791528"/>
                  <a:gd name="connsiteY36" fmla="*/ 573405 h 812212"/>
                  <a:gd name="connsiteX37" fmla="*/ 483870 w 791528"/>
                  <a:gd name="connsiteY37" fmla="*/ 432435 h 812212"/>
                  <a:gd name="connsiteX38" fmla="*/ 566738 w 791528"/>
                  <a:gd name="connsiteY38" fmla="*/ 456248 h 812212"/>
                  <a:gd name="connsiteX39" fmla="*/ 593408 w 791528"/>
                  <a:gd name="connsiteY39" fmla="*/ 453390 h 812212"/>
                  <a:gd name="connsiteX40" fmla="*/ 494348 w 791528"/>
                  <a:gd name="connsiteY40" fmla="*/ 528638 h 812212"/>
                  <a:gd name="connsiteX0" fmla="*/ 717233 w 791528"/>
                  <a:gd name="connsiteY0" fmla="*/ 255270 h 812212"/>
                  <a:gd name="connsiteX1" fmla="*/ 646748 w 791528"/>
                  <a:gd name="connsiteY1" fmla="*/ 164783 h 812212"/>
                  <a:gd name="connsiteX2" fmla="*/ 646748 w 791528"/>
                  <a:gd name="connsiteY2" fmla="*/ 156210 h 812212"/>
                  <a:gd name="connsiteX3" fmla="*/ 528638 w 791528"/>
                  <a:gd name="connsiteY3" fmla="*/ 38100 h 812212"/>
                  <a:gd name="connsiteX4" fmla="*/ 474345 w 791528"/>
                  <a:gd name="connsiteY4" fmla="*/ 51435 h 812212"/>
                  <a:gd name="connsiteX5" fmla="*/ 376238 w 791528"/>
                  <a:gd name="connsiteY5" fmla="*/ 0 h 812212"/>
                  <a:gd name="connsiteX6" fmla="*/ 262890 w 791528"/>
                  <a:gd name="connsiteY6" fmla="*/ 81915 h 812212"/>
                  <a:gd name="connsiteX7" fmla="*/ 204788 w 791528"/>
                  <a:gd name="connsiteY7" fmla="*/ 66675 h 812212"/>
                  <a:gd name="connsiteX8" fmla="*/ 85725 w 791528"/>
                  <a:gd name="connsiteY8" fmla="*/ 185738 h 812212"/>
                  <a:gd name="connsiteX9" fmla="*/ 106680 w 791528"/>
                  <a:gd name="connsiteY9" fmla="*/ 252413 h 812212"/>
                  <a:gd name="connsiteX10" fmla="*/ 0 w 791528"/>
                  <a:gd name="connsiteY10" fmla="*/ 390525 h 812212"/>
                  <a:gd name="connsiteX11" fmla="*/ 142875 w 791528"/>
                  <a:gd name="connsiteY11" fmla="*/ 533400 h 812212"/>
                  <a:gd name="connsiteX12" fmla="*/ 177165 w 791528"/>
                  <a:gd name="connsiteY12" fmla="*/ 529590 h 812212"/>
                  <a:gd name="connsiteX13" fmla="*/ 328613 w 791528"/>
                  <a:gd name="connsiteY13" fmla="*/ 681038 h 812212"/>
                  <a:gd name="connsiteX14" fmla="*/ 324803 w 791528"/>
                  <a:gd name="connsiteY14" fmla="*/ 771525 h 812212"/>
                  <a:gd name="connsiteX15" fmla="*/ 319088 w 791528"/>
                  <a:gd name="connsiteY15" fmla="*/ 784860 h 812212"/>
                  <a:gd name="connsiteX16" fmla="*/ 421958 w 791528"/>
                  <a:gd name="connsiteY16" fmla="*/ 809625 h 812212"/>
                  <a:gd name="connsiteX17" fmla="*/ 430530 w 791528"/>
                  <a:gd name="connsiteY17" fmla="*/ 795338 h 812212"/>
                  <a:gd name="connsiteX18" fmla="*/ 413385 w 791528"/>
                  <a:gd name="connsiteY18" fmla="*/ 654368 h 812212"/>
                  <a:gd name="connsiteX19" fmla="*/ 414338 w 791528"/>
                  <a:gd name="connsiteY19" fmla="*/ 652463 h 812212"/>
                  <a:gd name="connsiteX20" fmla="*/ 516255 w 791528"/>
                  <a:gd name="connsiteY20" fmla="*/ 571500 h 812212"/>
                  <a:gd name="connsiteX21" fmla="*/ 640080 w 791528"/>
                  <a:gd name="connsiteY21" fmla="*/ 469583 h 812212"/>
                  <a:gd name="connsiteX22" fmla="*/ 677228 w 791528"/>
                  <a:gd name="connsiteY22" fmla="*/ 476250 h 812212"/>
                  <a:gd name="connsiteX23" fmla="*/ 791528 w 791528"/>
                  <a:gd name="connsiteY23" fmla="*/ 361950 h 812212"/>
                  <a:gd name="connsiteX24" fmla="*/ 717233 w 791528"/>
                  <a:gd name="connsiteY24" fmla="*/ 255270 h 812212"/>
                  <a:gd name="connsiteX25" fmla="*/ 374333 w 791528"/>
                  <a:gd name="connsiteY25" fmla="*/ 545783 h 812212"/>
                  <a:gd name="connsiteX26" fmla="*/ 354330 w 791528"/>
                  <a:gd name="connsiteY26" fmla="*/ 465773 h 812212"/>
                  <a:gd name="connsiteX27" fmla="*/ 419100 w 791528"/>
                  <a:gd name="connsiteY27" fmla="*/ 443865 h 812212"/>
                  <a:gd name="connsiteX28" fmla="*/ 374333 w 791528"/>
                  <a:gd name="connsiteY28" fmla="*/ 545783 h 812212"/>
                  <a:gd name="connsiteX29" fmla="*/ 230505 w 791528"/>
                  <a:gd name="connsiteY29" fmla="*/ 502920 h 812212"/>
                  <a:gd name="connsiteX30" fmla="*/ 272415 w 791528"/>
                  <a:gd name="connsiteY30" fmla="*/ 451485 h 812212"/>
                  <a:gd name="connsiteX31" fmla="*/ 299085 w 791528"/>
                  <a:gd name="connsiteY31" fmla="*/ 461010 h 812212"/>
                  <a:gd name="connsiteX32" fmla="*/ 328613 w 791528"/>
                  <a:gd name="connsiteY32" fmla="*/ 578168 h 812212"/>
                  <a:gd name="connsiteX33" fmla="*/ 230505 w 791528"/>
                  <a:gd name="connsiteY33" fmla="*/ 502920 h 812212"/>
                  <a:gd name="connsiteX34" fmla="*/ 494348 w 791528"/>
                  <a:gd name="connsiteY34" fmla="*/ 528638 h 812212"/>
                  <a:gd name="connsiteX35" fmla="*/ 415290 w 791528"/>
                  <a:gd name="connsiteY35" fmla="*/ 573405 h 812212"/>
                  <a:gd name="connsiteX36" fmla="*/ 483870 w 791528"/>
                  <a:gd name="connsiteY36" fmla="*/ 432435 h 812212"/>
                  <a:gd name="connsiteX37" fmla="*/ 566738 w 791528"/>
                  <a:gd name="connsiteY37" fmla="*/ 456248 h 812212"/>
                  <a:gd name="connsiteX38" fmla="*/ 593408 w 791528"/>
                  <a:gd name="connsiteY38" fmla="*/ 453390 h 812212"/>
                  <a:gd name="connsiteX39" fmla="*/ 494348 w 791528"/>
                  <a:gd name="connsiteY39" fmla="*/ 528638 h 812212"/>
                  <a:gd name="connsiteX0" fmla="*/ 717233 w 791528"/>
                  <a:gd name="connsiteY0" fmla="*/ 255270 h 813820"/>
                  <a:gd name="connsiteX1" fmla="*/ 646748 w 791528"/>
                  <a:gd name="connsiteY1" fmla="*/ 164783 h 813820"/>
                  <a:gd name="connsiteX2" fmla="*/ 646748 w 791528"/>
                  <a:gd name="connsiteY2" fmla="*/ 156210 h 813820"/>
                  <a:gd name="connsiteX3" fmla="*/ 528638 w 791528"/>
                  <a:gd name="connsiteY3" fmla="*/ 38100 h 813820"/>
                  <a:gd name="connsiteX4" fmla="*/ 474345 w 791528"/>
                  <a:gd name="connsiteY4" fmla="*/ 51435 h 813820"/>
                  <a:gd name="connsiteX5" fmla="*/ 376238 w 791528"/>
                  <a:gd name="connsiteY5" fmla="*/ 0 h 813820"/>
                  <a:gd name="connsiteX6" fmla="*/ 262890 w 791528"/>
                  <a:gd name="connsiteY6" fmla="*/ 81915 h 813820"/>
                  <a:gd name="connsiteX7" fmla="*/ 204788 w 791528"/>
                  <a:gd name="connsiteY7" fmla="*/ 66675 h 813820"/>
                  <a:gd name="connsiteX8" fmla="*/ 85725 w 791528"/>
                  <a:gd name="connsiteY8" fmla="*/ 185738 h 813820"/>
                  <a:gd name="connsiteX9" fmla="*/ 106680 w 791528"/>
                  <a:gd name="connsiteY9" fmla="*/ 252413 h 813820"/>
                  <a:gd name="connsiteX10" fmla="*/ 0 w 791528"/>
                  <a:gd name="connsiteY10" fmla="*/ 390525 h 813820"/>
                  <a:gd name="connsiteX11" fmla="*/ 142875 w 791528"/>
                  <a:gd name="connsiteY11" fmla="*/ 533400 h 813820"/>
                  <a:gd name="connsiteX12" fmla="*/ 177165 w 791528"/>
                  <a:gd name="connsiteY12" fmla="*/ 529590 h 813820"/>
                  <a:gd name="connsiteX13" fmla="*/ 328613 w 791528"/>
                  <a:gd name="connsiteY13" fmla="*/ 681038 h 813820"/>
                  <a:gd name="connsiteX14" fmla="*/ 324803 w 791528"/>
                  <a:gd name="connsiteY14" fmla="*/ 771525 h 813820"/>
                  <a:gd name="connsiteX15" fmla="*/ 421958 w 791528"/>
                  <a:gd name="connsiteY15" fmla="*/ 809625 h 813820"/>
                  <a:gd name="connsiteX16" fmla="*/ 430530 w 791528"/>
                  <a:gd name="connsiteY16" fmla="*/ 795338 h 813820"/>
                  <a:gd name="connsiteX17" fmla="*/ 413385 w 791528"/>
                  <a:gd name="connsiteY17" fmla="*/ 654368 h 813820"/>
                  <a:gd name="connsiteX18" fmla="*/ 414338 w 791528"/>
                  <a:gd name="connsiteY18" fmla="*/ 652463 h 813820"/>
                  <a:gd name="connsiteX19" fmla="*/ 516255 w 791528"/>
                  <a:gd name="connsiteY19" fmla="*/ 571500 h 813820"/>
                  <a:gd name="connsiteX20" fmla="*/ 640080 w 791528"/>
                  <a:gd name="connsiteY20" fmla="*/ 469583 h 813820"/>
                  <a:gd name="connsiteX21" fmla="*/ 677228 w 791528"/>
                  <a:gd name="connsiteY21" fmla="*/ 476250 h 813820"/>
                  <a:gd name="connsiteX22" fmla="*/ 791528 w 791528"/>
                  <a:gd name="connsiteY22" fmla="*/ 361950 h 813820"/>
                  <a:gd name="connsiteX23" fmla="*/ 717233 w 791528"/>
                  <a:gd name="connsiteY23" fmla="*/ 255270 h 813820"/>
                  <a:gd name="connsiteX24" fmla="*/ 374333 w 791528"/>
                  <a:gd name="connsiteY24" fmla="*/ 545783 h 813820"/>
                  <a:gd name="connsiteX25" fmla="*/ 354330 w 791528"/>
                  <a:gd name="connsiteY25" fmla="*/ 465773 h 813820"/>
                  <a:gd name="connsiteX26" fmla="*/ 419100 w 791528"/>
                  <a:gd name="connsiteY26" fmla="*/ 443865 h 813820"/>
                  <a:gd name="connsiteX27" fmla="*/ 374333 w 791528"/>
                  <a:gd name="connsiteY27" fmla="*/ 545783 h 813820"/>
                  <a:gd name="connsiteX28" fmla="*/ 230505 w 791528"/>
                  <a:gd name="connsiteY28" fmla="*/ 502920 h 813820"/>
                  <a:gd name="connsiteX29" fmla="*/ 272415 w 791528"/>
                  <a:gd name="connsiteY29" fmla="*/ 451485 h 813820"/>
                  <a:gd name="connsiteX30" fmla="*/ 299085 w 791528"/>
                  <a:gd name="connsiteY30" fmla="*/ 461010 h 813820"/>
                  <a:gd name="connsiteX31" fmla="*/ 328613 w 791528"/>
                  <a:gd name="connsiteY31" fmla="*/ 578168 h 813820"/>
                  <a:gd name="connsiteX32" fmla="*/ 230505 w 791528"/>
                  <a:gd name="connsiteY32" fmla="*/ 502920 h 813820"/>
                  <a:gd name="connsiteX33" fmla="*/ 494348 w 791528"/>
                  <a:gd name="connsiteY33" fmla="*/ 528638 h 813820"/>
                  <a:gd name="connsiteX34" fmla="*/ 415290 w 791528"/>
                  <a:gd name="connsiteY34" fmla="*/ 573405 h 813820"/>
                  <a:gd name="connsiteX35" fmla="*/ 483870 w 791528"/>
                  <a:gd name="connsiteY35" fmla="*/ 432435 h 813820"/>
                  <a:gd name="connsiteX36" fmla="*/ 566738 w 791528"/>
                  <a:gd name="connsiteY36" fmla="*/ 456248 h 813820"/>
                  <a:gd name="connsiteX37" fmla="*/ 593408 w 791528"/>
                  <a:gd name="connsiteY37" fmla="*/ 453390 h 813820"/>
                  <a:gd name="connsiteX38" fmla="*/ 494348 w 791528"/>
                  <a:gd name="connsiteY38" fmla="*/ 528638 h 813820"/>
                  <a:gd name="connsiteX0" fmla="*/ 717233 w 791528"/>
                  <a:gd name="connsiteY0" fmla="*/ 255270 h 813820"/>
                  <a:gd name="connsiteX1" fmla="*/ 646748 w 791528"/>
                  <a:gd name="connsiteY1" fmla="*/ 164783 h 813820"/>
                  <a:gd name="connsiteX2" fmla="*/ 646748 w 791528"/>
                  <a:gd name="connsiteY2" fmla="*/ 156210 h 813820"/>
                  <a:gd name="connsiteX3" fmla="*/ 528638 w 791528"/>
                  <a:gd name="connsiteY3" fmla="*/ 38100 h 813820"/>
                  <a:gd name="connsiteX4" fmla="*/ 474345 w 791528"/>
                  <a:gd name="connsiteY4" fmla="*/ 51435 h 813820"/>
                  <a:gd name="connsiteX5" fmla="*/ 376238 w 791528"/>
                  <a:gd name="connsiteY5" fmla="*/ 0 h 813820"/>
                  <a:gd name="connsiteX6" fmla="*/ 262890 w 791528"/>
                  <a:gd name="connsiteY6" fmla="*/ 81915 h 813820"/>
                  <a:gd name="connsiteX7" fmla="*/ 204788 w 791528"/>
                  <a:gd name="connsiteY7" fmla="*/ 66675 h 813820"/>
                  <a:gd name="connsiteX8" fmla="*/ 85725 w 791528"/>
                  <a:gd name="connsiteY8" fmla="*/ 185738 h 813820"/>
                  <a:gd name="connsiteX9" fmla="*/ 106680 w 791528"/>
                  <a:gd name="connsiteY9" fmla="*/ 252413 h 813820"/>
                  <a:gd name="connsiteX10" fmla="*/ 0 w 791528"/>
                  <a:gd name="connsiteY10" fmla="*/ 390525 h 813820"/>
                  <a:gd name="connsiteX11" fmla="*/ 142875 w 791528"/>
                  <a:gd name="connsiteY11" fmla="*/ 533400 h 813820"/>
                  <a:gd name="connsiteX12" fmla="*/ 177165 w 791528"/>
                  <a:gd name="connsiteY12" fmla="*/ 529590 h 813820"/>
                  <a:gd name="connsiteX13" fmla="*/ 324803 w 791528"/>
                  <a:gd name="connsiteY13" fmla="*/ 771525 h 813820"/>
                  <a:gd name="connsiteX14" fmla="*/ 421958 w 791528"/>
                  <a:gd name="connsiteY14" fmla="*/ 809625 h 813820"/>
                  <a:gd name="connsiteX15" fmla="*/ 430530 w 791528"/>
                  <a:gd name="connsiteY15" fmla="*/ 795338 h 813820"/>
                  <a:gd name="connsiteX16" fmla="*/ 413385 w 791528"/>
                  <a:gd name="connsiteY16" fmla="*/ 654368 h 813820"/>
                  <a:gd name="connsiteX17" fmla="*/ 414338 w 791528"/>
                  <a:gd name="connsiteY17" fmla="*/ 652463 h 813820"/>
                  <a:gd name="connsiteX18" fmla="*/ 516255 w 791528"/>
                  <a:gd name="connsiteY18" fmla="*/ 571500 h 813820"/>
                  <a:gd name="connsiteX19" fmla="*/ 640080 w 791528"/>
                  <a:gd name="connsiteY19" fmla="*/ 469583 h 813820"/>
                  <a:gd name="connsiteX20" fmla="*/ 677228 w 791528"/>
                  <a:gd name="connsiteY20" fmla="*/ 476250 h 813820"/>
                  <a:gd name="connsiteX21" fmla="*/ 791528 w 791528"/>
                  <a:gd name="connsiteY21" fmla="*/ 361950 h 813820"/>
                  <a:gd name="connsiteX22" fmla="*/ 717233 w 791528"/>
                  <a:gd name="connsiteY22" fmla="*/ 255270 h 813820"/>
                  <a:gd name="connsiteX23" fmla="*/ 374333 w 791528"/>
                  <a:gd name="connsiteY23" fmla="*/ 545783 h 813820"/>
                  <a:gd name="connsiteX24" fmla="*/ 354330 w 791528"/>
                  <a:gd name="connsiteY24" fmla="*/ 465773 h 813820"/>
                  <a:gd name="connsiteX25" fmla="*/ 419100 w 791528"/>
                  <a:gd name="connsiteY25" fmla="*/ 443865 h 813820"/>
                  <a:gd name="connsiteX26" fmla="*/ 374333 w 791528"/>
                  <a:gd name="connsiteY26" fmla="*/ 545783 h 813820"/>
                  <a:gd name="connsiteX27" fmla="*/ 230505 w 791528"/>
                  <a:gd name="connsiteY27" fmla="*/ 502920 h 813820"/>
                  <a:gd name="connsiteX28" fmla="*/ 272415 w 791528"/>
                  <a:gd name="connsiteY28" fmla="*/ 451485 h 813820"/>
                  <a:gd name="connsiteX29" fmla="*/ 299085 w 791528"/>
                  <a:gd name="connsiteY29" fmla="*/ 461010 h 813820"/>
                  <a:gd name="connsiteX30" fmla="*/ 328613 w 791528"/>
                  <a:gd name="connsiteY30" fmla="*/ 578168 h 813820"/>
                  <a:gd name="connsiteX31" fmla="*/ 230505 w 791528"/>
                  <a:gd name="connsiteY31" fmla="*/ 502920 h 813820"/>
                  <a:gd name="connsiteX32" fmla="*/ 494348 w 791528"/>
                  <a:gd name="connsiteY32" fmla="*/ 528638 h 813820"/>
                  <a:gd name="connsiteX33" fmla="*/ 415290 w 791528"/>
                  <a:gd name="connsiteY33" fmla="*/ 573405 h 813820"/>
                  <a:gd name="connsiteX34" fmla="*/ 483870 w 791528"/>
                  <a:gd name="connsiteY34" fmla="*/ 432435 h 813820"/>
                  <a:gd name="connsiteX35" fmla="*/ 566738 w 791528"/>
                  <a:gd name="connsiteY35" fmla="*/ 456248 h 813820"/>
                  <a:gd name="connsiteX36" fmla="*/ 593408 w 791528"/>
                  <a:gd name="connsiteY36" fmla="*/ 453390 h 813820"/>
                  <a:gd name="connsiteX37" fmla="*/ 494348 w 791528"/>
                  <a:gd name="connsiteY37" fmla="*/ 528638 h 813820"/>
                  <a:gd name="connsiteX0" fmla="*/ 717233 w 791528"/>
                  <a:gd name="connsiteY0" fmla="*/ 255270 h 813820"/>
                  <a:gd name="connsiteX1" fmla="*/ 646748 w 791528"/>
                  <a:gd name="connsiteY1" fmla="*/ 164783 h 813820"/>
                  <a:gd name="connsiteX2" fmla="*/ 646748 w 791528"/>
                  <a:gd name="connsiteY2" fmla="*/ 156210 h 813820"/>
                  <a:gd name="connsiteX3" fmla="*/ 528638 w 791528"/>
                  <a:gd name="connsiteY3" fmla="*/ 38100 h 813820"/>
                  <a:gd name="connsiteX4" fmla="*/ 474345 w 791528"/>
                  <a:gd name="connsiteY4" fmla="*/ 51435 h 813820"/>
                  <a:gd name="connsiteX5" fmla="*/ 376238 w 791528"/>
                  <a:gd name="connsiteY5" fmla="*/ 0 h 813820"/>
                  <a:gd name="connsiteX6" fmla="*/ 262890 w 791528"/>
                  <a:gd name="connsiteY6" fmla="*/ 81915 h 813820"/>
                  <a:gd name="connsiteX7" fmla="*/ 204788 w 791528"/>
                  <a:gd name="connsiteY7" fmla="*/ 66675 h 813820"/>
                  <a:gd name="connsiteX8" fmla="*/ 85725 w 791528"/>
                  <a:gd name="connsiteY8" fmla="*/ 185738 h 813820"/>
                  <a:gd name="connsiteX9" fmla="*/ 106680 w 791528"/>
                  <a:gd name="connsiteY9" fmla="*/ 252413 h 813820"/>
                  <a:gd name="connsiteX10" fmla="*/ 0 w 791528"/>
                  <a:gd name="connsiteY10" fmla="*/ 390525 h 813820"/>
                  <a:gd name="connsiteX11" fmla="*/ 142875 w 791528"/>
                  <a:gd name="connsiteY11" fmla="*/ 533400 h 813820"/>
                  <a:gd name="connsiteX12" fmla="*/ 177165 w 791528"/>
                  <a:gd name="connsiteY12" fmla="*/ 529590 h 813820"/>
                  <a:gd name="connsiteX13" fmla="*/ 324803 w 791528"/>
                  <a:gd name="connsiteY13" fmla="*/ 771525 h 813820"/>
                  <a:gd name="connsiteX14" fmla="*/ 421958 w 791528"/>
                  <a:gd name="connsiteY14" fmla="*/ 809625 h 813820"/>
                  <a:gd name="connsiteX15" fmla="*/ 430530 w 791528"/>
                  <a:gd name="connsiteY15" fmla="*/ 795338 h 813820"/>
                  <a:gd name="connsiteX16" fmla="*/ 413385 w 791528"/>
                  <a:gd name="connsiteY16" fmla="*/ 654368 h 813820"/>
                  <a:gd name="connsiteX17" fmla="*/ 414338 w 791528"/>
                  <a:gd name="connsiteY17" fmla="*/ 652463 h 813820"/>
                  <a:gd name="connsiteX18" fmla="*/ 516255 w 791528"/>
                  <a:gd name="connsiteY18" fmla="*/ 571500 h 813820"/>
                  <a:gd name="connsiteX19" fmla="*/ 640080 w 791528"/>
                  <a:gd name="connsiteY19" fmla="*/ 469583 h 813820"/>
                  <a:gd name="connsiteX20" fmla="*/ 677228 w 791528"/>
                  <a:gd name="connsiteY20" fmla="*/ 476250 h 813820"/>
                  <a:gd name="connsiteX21" fmla="*/ 791528 w 791528"/>
                  <a:gd name="connsiteY21" fmla="*/ 361950 h 813820"/>
                  <a:gd name="connsiteX22" fmla="*/ 717233 w 791528"/>
                  <a:gd name="connsiteY22" fmla="*/ 255270 h 813820"/>
                  <a:gd name="connsiteX23" fmla="*/ 374333 w 791528"/>
                  <a:gd name="connsiteY23" fmla="*/ 545783 h 813820"/>
                  <a:gd name="connsiteX24" fmla="*/ 354330 w 791528"/>
                  <a:gd name="connsiteY24" fmla="*/ 465773 h 813820"/>
                  <a:gd name="connsiteX25" fmla="*/ 419100 w 791528"/>
                  <a:gd name="connsiteY25" fmla="*/ 443865 h 813820"/>
                  <a:gd name="connsiteX26" fmla="*/ 374333 w 791528"/>
                  <a:gd name="connsiteY26" fmla="*/ 545783 h 813820"/>
                  <a:gd name="connsiteX27" fmla="*/ 230505 w 791528"/>
                  <a:gd name="connsiteY27" fmla="*/ 502920 h 813820"/>
                  <a:gd name="connsiteX28" fmla="*/ 272415 w 791528"/>
                  <a:gd name="connsiteY28" fmla="*/ 451485 h 813820"/>
                  <a:gd name="connsiteX29" fmla="*/ 299085 w 791528"/>
                  <a:gd name="connsiteY29" fmla="*/ 461010 h 813820"/>
                  <a:gd name="connsiteX30" fmla="*/ 230505 w 791528"/>
                  <a:gd name="connsiteY30" fmla="*/ 502920 h 813820"/>
                  <a:gd name="connsiteX31" fmla="*/ 494348 w 791528"/>
                  <a:gd name="connsiteY31" fmla="*/ 528638 h 813820"/>
                  <a:gd name="connsiteX32" fmla="*/ 415290 w 791528"/>
                  <a:gd name="connsiteY32" fmla="*/ 573405 h 813820"/>
                  <a:gd name="connsiteX33" fmla="*/ 483870 w 791528"/>
                  <a:gd name="connsiteY33" fmla="*/ 432435 h 813820"/>
                  <a:gd name="connsiteX34" fmla="*/ 566738 w 791528"/>
                  <a:gd name="connsiteY34" fmla="*/ 456248 h 813820"/>
                  <a:gd name="connsiteX35" fmla="*/ 593408 w 791528"/>
                  <a:gd name="connsiteY35" fmla="*/ 453390 h 813820"/>
                  <a:gd name="connsiteX36" fmla="*/ 494348 w 791528"/>
                  <a:gd name="connsiteY36" fmla="*/ 528638 h 813820"/>
                  <a:gd name="connsiteX0" fmla="*/ 717233 w 791528"/>
                  <a:gd name="connsiteY0" fmla="*/ 255270 h 831436"/>
                  <a:gd name="connsiteX1" fmla="*/ 646748 w 791528"/>
                  <a:gd name="connsiteY1" fmla="*/ 164783 h 831436"/>
                  <a:gd name="connsiteX2" fmla="*/ 646748 w 791528"/>
                  <a:gd name="connsiteY2" fmla="*/ 156210 h 831436"/>
                  <a:gd name="connsiteX3" fmla="*/ 528638 w 791528"/>
                  <a:gd name="connsiteY3" fmla="*/ 38100 h 831436"/>
                  <a:gd name="connsiteX4" fmla="*/ 474345 w 791528"/>
                  <a:gd name="connsiteY4" fmla="*/ 51435 h 831436"/>
                  <a:gd name="connsiteX5" fmla="*/ 376238 w 791528"/>
                  <a:gd name="connsiteY5" fmla="*/ 0 h 831436"/>
                  <a:gd name="connsiteX6" fmla="*/ 262890 w 791528"/>
                  <a:gd name="connsiteY6" fmla="*/ 81915 h 831436"/>
                  <a:gd name="connsiteX7" fmla="*/ 204788 w 791528"/>
                  <a:gd name="connsiteY7" fmla="*/ 66675 h 831436"/>
                  <a:gd name="connsiteX8" fmla="*/ 85725 w 791528"/>
                  <a:gd name="connsiteY8" fmla="*/ 185738 h 831436"/>
                  <a:gd name="connsiteX9" fmla="*/ 106680 w 791528"/>
                  <a:gd name="connsiteY9" fmla="*/ 252413 h 831436"/>
                  <a:gd name="connsiteX10" fmla="*/ 0 w 791528"/>
                  <a:gd name="connsiteY10" fmla="*/ 390525 h 831436"/>
                  <a:gd name="connsiteX11" fmla="*/ 142875 w 791528"/>
                  <a:gd name="connsiteY11" fmla="*/ 533400 h 831436"/>
                  <a:gd name="connsiteX12" fmla="*/ 177165 w 791528"/>
                  <a:gd name="connsiteY12" fmla="*/ 529590 h 831436"/>
                  <a:gd name="connsiteX13" fmla="*/ 421958 w 791528"/>
                  <a:gd name="connsiteY13" fmla="*/ 809625 h 831436"/>
                  <a:gd name="connsiteX14" fmla="*/ 430530 w 791528"/>
                  <a:gd name="connsiteY14" fmla="*/ 795338 h 831436"/>
                  <a:gd name="connsiteX15" fmla="*/ 413385 w 791528"/>
                  <a:gd name="connsiteY15" fmla="*/ 654368 h 831436"/>
                  <a:gd name="connsiteX16" fmla="*/ 414338 w 791528"/>
                  <a:gd name="connsiteY16" fmla="*/ 652463 h 831436"/>
                  <a:gd name="connsiteX17" fmla="*/ 516255 w 791528"/>
                  <a:gd name="connsiteY17" fmla="*/ 571500 h 831436"/>
                  <a:gd name="connsiteX18" fmla="*/ 640080 w 791528"/>
                  <a:gd name="connsiteY18" fmla="*/ 469583 h 831436"/>
                  <a:gd name="connsiteX19" fmla="*/ 677228 w 791528"/>
                  <a:gd name="connsiteY19" fmla="*/ 476250 h 831436"/>
                  <a:gd name="connsiteX20" fmla="*/ 791528 w 791528"/>
                  <a:gd name="connsiteY20" fmla="*/ 361950 h 831436"/>
                  <a:gd name="connsiteX21" fmla="*/ 717233 w 791528"/>
                  <a:gd name="connsiteY21" fmla="*/ 255270 h 831436"/>
                  <a:gd name="connsiteX22" fmla="*/ 374333 w 791528"/>
                  <a:gd name="connsiteY22" fmla="*/ 545783 h 831436"/>
                  <a:gd name="connsiteX23" fmla="*/ 354330 w 791528"/>
                  <a:gd name="connsiteY23" fmla="*/ 465773 h 831436"/>
                  <a:gd name="connsiteX24" fmla="*/ 419100 w 791528"/>
                  <a:gd name="connsiteY24" fmla="*/ 443865 h 831436"/>
                  <a:gd name="connsiteX25" fmla="*/ 374333 w 791528"/>
                  <a:gd name="connsiteY25" fmla="*/ 545783 h 831436"/>
                  <a:gd name="connsiteX26" fmla="*/ 230505 w 791528"/>
                  <a:gd name="connsiteY26" fmla="*/ 502920 h 831436"/>
                  <a:gd name="connsiteX27" fmla="*/ 272415 w 791528"/>
                  <a:gd name="connsiteY27" fmla="*/ 451485 h 831436"/>
                  <a:gd name="connsiteX28" fmla="*/ 299085 w 791528"/>
                  <a:gd name="connsiteY28" fmla="*/ 461010 h 831436"/>
                  <a:gd name="connsiteX29" fmla="*/ 230505 w 791528"/>
                  <a:gd name="connsiteY29" fmla="*/ 502920 h 831436"/>
                  <a:gd name="connsiteX30" fmla="*/ 494348 w 791528"/>
                  <a:gd name="connsiteY30" fmla="*/ 528638 h 831436"/>
                  <a:gd name="connsiteX31" fmla="*/ 415290 w 791528"/>
                  <a:gd name="connsiteY31" fmla="*/ 573405 h 831436"/>
                  <a:gd name="connsiteX32" fmla="*/ 483870 w 791528"/>
                  <a:gd name="connsiteY32" fmla="*/ 432435 h 831436"/>
                  <a:gd name="connsiteX33" fmla="*/ 566738 w 791528"/>
                  <a:gd name="connsiteY33" fmla="*/ 456248 h 831436"/>
                  <a:gd name="connsiteX34" fmla="*/ 593408 w 791528"/>
                  <a:gd name="connsiteY34" fmla="*/ 453390 h 831436"/>
                  <a:gd name="connsiteX35" fmla="*/ 494348 w 791528"/>
                  <a:gd name="connsiteY35" fmla="*/ 528638 h 831436"/>
                  <a:gd name="connsiteX0" fmla="*/ 717233 w 791528"/>
                  <a:gd name="connsiteY0" fmla="*/ 255270 h 811598"/>
                  <a:gd name="connsiteX1" fmla="*/ 646748 w 791528"/>
                  <a:gd name="connsiteY1" fmla="*/ 164783 h 811598"/>
                  <a:gd name="connsiteX2" fmla="*/ 646748 w 791528"/>
                  <a:gd name="connsiteY2" fmla="*/ 156210 h 811598"/>
                  <a:gd name="connsiteX3" fmla="*/ 528638 w 791528"/>
                  <a:gd name="connsiteY3" fmla="*/ 38100 h 811598"/>
                  <a:gd name="connsiteX4" fmla="*/ 474345 w 791528"/>
                  <a:gd name="connsiteY4" fmla="*/ 51435 h 811598"/>
                  <a:gd name="connsiteX5" fmla="*/ 376238 w 791528"/>
                  <a:gd name="connsiteY5" fmla="*/ 0 h 811598"/>
                  <a:gd name="connsiteX6" fmla="*/ 262890 w 791528"/>
                  <a:gd name="connsiteY6" fmla="*/ 81915 h 811598"/>
                  <a:gd name="connsiteX7" fmla="*/ 204788 w 791528"/>
                  <a:gd name="connsiteY7" fmla="*/ 66675 h 811598"/>
                  <a:gd name="connsiteX8" fmla="*/ 85725 w 791528"/>
                  <a:gd name="connsiteY8" fmla="*/ 185738 h 811598"/>
                  <a:gd name="connsiteX9" fmla="*/ 106680 w 791528"/>
                  <a:gd name="connsiteY9" fmla="*/ 252413 h 811598"/>
                  <a:gd name="connsiteX10" fmla="*/ 0 w 791528"/>
                  <a:gd name="connsiteY10" fmla="*/ 390525 h 811598"/>
                  <a:gd name="connsiteX11" fmla="*/ 142875 w 791528"/>
                  <a:gd name="connsiteY11" fmla="*/ 533400 h 811598"/>
                  <a:gd name="connsiteX12" fmla="*/ 177165 w 791528"/>
                  <a:gd name="connsiteY12" fmla="*/ 529590 h 811598"/>
                  <a:gd name="connsiteX13" fmla="*/ 421958 w 791528"/>
                  <a:gd name="connsiteY13" fmla="*/ 809625 h 811598"/>
                  <a:gd name="connsiteX14" fmla="*/ 413385 w 791528"/>
                  <a:gd name="connsiteY14" fmla="*/ 654368 h 811598"/>
                  <a:gd name="connsiteX15" fmla="*/ 414338 w 791528"/>
                  <a:gd name="connsiteY15" fmla="*/ 652463 h 811598"/>
                  <a:gd name="connsiteX16" fmla="*/ 516255 w 791528"/>
                  <a:gd name="connsiteY16" fmla="*/ 571500 h 811598"/>
                  <a:gd name="connsiteX17" fmla="*/ 640080 w 791528"/>
                  <a:gd name="connsiteY17" fmla="*/ 469583 h 811598"/>
                  <a:gd name="connsiteX18" fmla="*/ 677228 w 791528"/>
                  <a:gd name="connsiteY18" fmla="*/ 476250 h 811598"/>
                  <a:gd name="connsiteX19" fmla="*/ 791528 w 791528"/>
                  <a:gd name="connsiteY19" fmla="*/ 361950 h 811598"/>
                  <a:gd name="connsiteX20" fmla="*/ 717233 w 791528"/>
                  <a:gd name="connsiteY20" fmla="*/ 255270 h 811598"/>
                  <a:gd name="connsiteX21" fmla="*/ 374333 w 791528"/>
                  <a:gd name="connsiteY21" fmla="*/ 545783 h 811598"/>
                  <a:gd name="connsiteX22" fmla="*/ 354330 w 791528"/>
                  <a:gd name="connsiteY22" fmla="*/ 465773 h 811598"/>
                  <a:gd name="connsiteX23" fmla="*/ 419100 w 791528"/>
                  <a:gd name="connsiteY23" fmla="*/ 443865 h 811598"/>
                  <a:gd name="connsiteX24" fmla="*/ 374333 w 791528"/>
                  <a:gd name="connsiteY24" fmla="*/ 545783 h 811598"/>
                  <a:gd name="connsiteX25" fmla="*/ 230505 w 791528"/>
                  <a:gd name="connsiteY25" fmla="*/ 502920 h 811598"/>
                  <a:gd name="connsiteX26" fmla="*/ 272415 w 791528"/>
                  <a:gd name="connsiteY26" fmla="*/ 451485 h 811598"/>
                  <a:gd name="connsiteX27" fmla="*/ 299085 w 791528"/>
                  <a:gd name="connsiteY27" fmla="*/ 461010 h 811598"/>
                  <a:gd name="connsiteX28" fmla="*/ 230505 w 791528"/>
                  <a:gd name="connsiteY28" fmla="*/ 502920 h 811598"/>
                  <a:gd name="connsiteX29" fmla="*/ 494348 w 791528"/>
                  <a:gd name="connsiteY29" fmla="*/ 528638 h 811598"/>
                  <a:gd name="connsiteX30" fmla="*/ 415290 w 791528"/>
                  <a:gd name="connsiteY30" fmla="*/ 573405 h 811598"/>
                  <a:gd name="connsiteX31" fmla="*/ 483870 w 791528"/>
                  <a:gd name="connsiteY31" fmla="*/ 432435 h 811598"/>
                  <a:gd name="connsiteX32" fmla="*/ 566738 w 791528"/>
                  <a:gd name="connsiteY32" fmla="*/ 456248 h 811598"/>
                  <a:gd name="connsiteX33" fmla="*/ 593408 w 791528"/>
                  <a:gd name="connsiteY33" fmla="*/ 453390 h 811598"/>
                  <a:gd name="connsiteX34" fmla="*/ 494348 w 791528"/>
                  <a:gd name="connsiteY34" fmla="*/ 528638 h 811598"/>
                  <a:gd name="connsiteX0" fmla="*/ 717233 w 791528"/>
                  <a:gd name="connsiteY0" fmla="*/ 255270 h 811598"/>
                  <a:gd name="connsiteX1" fmla="*/ 646748 w 791528"/>
                  <a:gd name="connsiteY1" fmla="*/ 164783 h 811598"/>
                  <a:gd name="connsiteX2" fmla="*/ 646748 w 791528"/>
                  <a:gd name="connsiteY2" fmla="*/ 156210 h 811598"/>
                  <a:gd name="connsiteX3" fmla="*/ 528638 w 791528"/>
                  <a:gd name="connsiteY3" fmla="*/ 38100 h 811598"/>
                  <a:gd name="connsiteX4" fmla="*/ 474345 w 791528"/>
                  <a:gd name="connsiteY4" fmla="*/ 51435 h 811598"/>
                  <a:gd name="connsiteX5" fmla="*/ 376238 w 791528"/>
                  <a:gd name="connsiteY5" fmla="*/ 0 h 811598"/>
                  <a:gd name="connsiteX6" fmla="*/ 262890 w 791528"/>
                  <a:gd name="connsiteY6" fmla="*/ 81915 h 811598"/>
                  <a:gd name="connsiteX7" fmla="*/ 204788 w 791528"/>
                  <a:gd name="connsiteY7" fmla="*/ 66675 h 811598"/>
                  <a:gd name="connsiteX8" fmla="*/ 85725 w 791528"/>
                  <a:gd name="connsiteY8" fmla="*/ 185738 h 811598"/>
                  <a:gd name="connsiteX9" fmla="*/ 106680 w 791528"/>
                  <a:gd name="connsiteY9" fmla="*/ 252413 h 811598"/>
                  <a:gd name="connsiteX10" fmla="*/ 0 w 791528"/>
                  <a:gd name="connsiteY10" fmla="*/ 390525 h 811598"/>
                  <a:gd name="connsiteX11" fmla="*/ 142875 w 791528"/>
                  <a:gd name="connsiteY11" fmla="*/ 533400 h 811598"/>
                  <a:gd name="connsiteX12" fmla="*/ 177165 w 791528"/>
                  <a:gd name="connsiteY12" fmla="*/ 529590 h 811598"/>
                  <a:gd name="connsiteX13" fmla="*/ 421958 w 791528"/>
                  <a:gd name="connsiteY13" fmla="*/ 809625 h 811598"/>
                  <a:gd name="connsiteX14" fmla="*/ 413385 w 791528"/>
                  <a:gd name="connsiteY14" fmla="*/ 654368 h 811598"/>
                  <a:gd name="connsiteX15" fmla="*/ 516255 w 791528"/>
                  <a:gd name="connsiteY15" fmla="*/ 571500 h 811598"/>
                  <a:gd name="connsiteX16" fmla="*/ 640080 w 791528"/>
                  <a:gd name="connsiteY16" fmla="*/ 469583 h 811598"/>
                  <a:gd name="connsiteX17" fmla="*/ 677228 w 791528"/>
                  <a:gd name="connsiteY17" fmla="*/ 476250 h 811598"/>
                  <a:gd name="connsiteX18" fmla="*/ 791528 w 791528"/>
                  <a:gd name="connsiteY18" fmla="*/ 361950 h 811598"/>
                  <a:gd name="connsiteX19" fmla="*/ 717233 w 791528"/>
                  <a:gd name="connsiteY19" fmla="*/ 255270 h 811598"/>
                  <a:gd name="connsiteX20" fmla="*/ 374333 w 791528"/>
                  <a:gd name="connsiteY20" fmla="*/ 545783 h 811598"/>
                  <a:gd name="connsiteX21" fmla="*/ 354330 w 791528"/>
                  <a:gd name="connsiteY21" fmla="*/ 465773 h 811598"/>
                  <a:gd name="connsiteX22" fmla="*/ 419100 w 791528"/>
                  <a:gd name="connsiteY22" fmla="*/ 443865 h 811598"/>
                  <a:gd name="connsiteX23" fmla="*/ 374333 w 791528"/>
                  <a:gd name="connsiteY23" fmla="*/ 545783 h 811598"/>
                  <a:gd name="connsiteX24" fmla="*/ 230505 w 791528"/>
                  <a:gd name="connsiteY24" fmla="*/ 502920 h 811598"/>
                  <a:gd name="connsiteX25" fmla="*/ 272415 w 791528"/>
                  <a:gd name="connsiteY25" fmla="*/ 451485 h 811598"/>
                  <a:gd name="connsiteX26" fmla="*/ 299085 w 791528"/>
                  <a:gd name="connsiteY26" fmla="*/ 461010 h 811598"/>
                  <a:gd name="connsiteX27" fmla="*/ 230505 w 791528"/>
                  <a:gd name="connsiteY27" fmla="*/ 502920 h 811598"/>
                  <a:gd name="connsiteX28" fmla="*/ 494348 w 791528"/>
                  <a:gd name="connsiteY28" fmla="*/ 528638 h 811598"/>
                  <a:gd name="connsiteX29" fmla="*/ 415290 w 791528"/>
                  <a:gd name="connsiteY29" fmla="*/ 573405 h 811598"/>
                  <a:gd name="connsiteX30" fmla="*/ 483870 w 791528"/>
                  <a:gd name="connsiteY30" fmla="*/ 432435 h 811598"/>
                  <a:gd name="connsiteX31" fmla="*/ 566738 w 791528"/>
                  <a:gd name="connsiteY31" fmla="*/ 456248 h 811598"/>
                  <a:gd name="connsiteX32" fmla="*/ 593408 w 791528"/>
                  <a:gd name="connsiteY32" fmla="*/ 453390 h 811598"/>
                  <a:gd name="connsiteX33" fmla="*/ 494348 w 791528"/>
                  <a:gd name="connsiteY33" fmla="*/ 528638 h 811598"/>
                  <a:gd name="connsiteX0" fmla="*/ 717233 w 791528"/>
                  <a:gd name="connsiteY0" fmla="*/ 255270 h 811598"/>
                  <a:gd name="connsiteX1" fmla="*/ 646748 w 791528"/>
                  <a:gd name="connsiteY1" fmla="*/ 164783 h 811598"/>
                  <a:gd name="connsiteX2" fmla="*/ 646748 w 791528"/>
                  <a:gd name="connsiteY2" fmla="*/ 156210 h 811598"/>
                  <a:gd name="connsiteX3" fmla="*/ 528638 w 791528"/>
                  <a:gd name="connsiteY3" fmla="*/ 38100 h 811598"/>
                  <a:gd name="connsiteX4" fmla="*/ 474345 w 791528"/>
                  <a:gd name="connsiteY4" fmla="*/ 51435 h 811598"/>
                  <a:gd name="connsiteX5" fmla="*/ 376238 w 791528"/>
                  <a:gd name="connsiteY5" fmla="*/ 0 h 811598"/>
                  <a:gd name="connsiteX6" fmla="*/ 262890 w 791528"/>
                  <a:gd name="connsiteY6" fmla="*/ 81915 h 811598"/>
                  <a:gd name="connsiteX7" fmla="*/ 204788 w 791528"/>
                  <a:gd name="connsiteY7" fmla="*/ 66675 h 811598"/>
                  <a:gd name="connsiteX8" fmla="*/ 85725 w 791528"/>
                  <a:gd name="connsiteY8" fmla="*/ 185738 h 811598"/>
                  <a:gd name="connsiteX9" fmla="*/ 106680 w 791528"/>
                  <a:gd name="connsiteY9" fmla="*/ 252413 h 811598"/>
                  <a:gd name="connsiteX10" fmla="*/ 0 w 791528"/>
                  <a:gd name="connsiteY10" fmla="*/ 390525 h 811598"/>
                  <a:gd name="connsiteX11" fmla="*/ 142875 w 791528"/>
                  <a:gd name="connsiteY11" fmla="*/ 533400 h 811598"/>
                  <a:gd name="connsiteX12" fmla="*/ 177165 w 791528"/>
                  <a:gd name="connsiteY12" fmla="*/ 529590 h 811598"/>
                  <a:gd name="connsiteX13" fmla="*/ 421958 w 791528"/>
                  <a:gd name="connsiteY13" fmla="*/ 809625 h 811598"/>
                  <a:gd name="connsiteX14" fmla="*/ 413385 w 791528"/>
                  <a:gd name="connsiteY14" fmla="*/ 654368 h 811598"/>
                  <a:gd name="connsiteX15" fmla="*/ 516255 w 791528"/>
                  <a:gd name="connsiteY15" fmla="*/ 571500 h 811598"/>
                  <a:gd name="connsiteX16" fmla="*/ 640080 w 791528"/>
                  <a:gd name="connsiteY16" fmla="*/ 469583 h 811598"/>
                  <a:gd name="connsiteX17" fmla="*/ 677228 w 791528"/>
                  <a:gd name="connsiteY17" fmla="*/ 476250 h 811598"/>
                  <a:gd name="connsiteX18" fmla="*/ 791528 w 791528"/>
                  <a:gd name="connsiteY18" fmla="*/ 361950 h 811598"/>
                  <a:gd name="connsiteX19" fmla="*/ 717233 w 791528"/>
                  <a:gd name="connsiteY19" fmla="*/ 255270 h 811598"/>
                  <a:gd name="connsiteX20" fmla="*/ 374333 w 791528"/>
                  <a:gd name="connsiteY20" fmla="*/ 545783 h 811598"/>
                  <a:gd name="connsiteX21" fmla="*/ 354330 w 791528"/>
                  <a:gd name="connsiteY21" fmla="*/ 465773 h 811598"/>
                  <a:gd name="connsiteX22" fmla="*/ 419100 w 791528"/>
                  <a:gd name="connsiteY22" fmla="*/ 443865 h 811598"/>
                  <a:gd name="connsiteX23" fmla="*/ 374333 w 791528"/>
                  <a:gd name="connsiteY23" fmla="*/ 545783 h 811598"/>
                  <a:gd name="connsiteX24" fmla="*/ 230505 w 791528"/>
                  <a:gd name="connsiteY24" fmla="*/ 502920 h 811598"/>
                  <a:gd name="connsiteX25" fmla="*/ 272415 w 791528"/>
                  <a:gd name="connsiteY25" fmla="*/ 451485 h 811598"/>
                  <a:gd name="connsiteX26" fmla="*/ 299085 w 791528"/>
                  <a:gd name="connsiteY26" fmla="*/ 461010 h 811598"/>
                  <a:gd name="connsiteX27" fmla="*/ 230505 w 791528"/>
                  <a:gd name="connsiteY27" fmla="*/ 502920 h 811598"/>
                  <a:gd name="connsiteX28" fmla="*/ 494348 w 791528"/>
                  <a:gd name="connsiteY28" fmla="*/ 528638 h 811598"/>
                  <a:gd name="connsiteX29" fmla="*/ 483870 w 791528"/>
                  <a:gd name="connsiteY29" fmla="*/ 432435 h 811598"/>
                  <a:gd name="connsiteX30" fmla="*/ 566738 w 791528"/>
                  <a:gd name="connsiteY30" fmla="*/ 456248 h 811598"/>
                  <a:gd name="connsiteX31" fmla="*/ 593408 w 791528"/>
                  <a:gd name="connsiteY31" fmla="*/ 453390 h 811598"/>
                  <a:gd name="connsiteX32" fmla="*/ 494348 w 791528"/>
                  <a:gd name="connsiteY32" fmla="*/ 528638 h 811598"/>
                  <a:gd name="connsiteX0" fmla="*/ 717233 w 791528"/>
                  <a:gd name="connsiteY0" fmla="*/ 255270 h 809814"/>
                  <a:gd name="connsiteX1" fmla="*/ 646748 w 791528"/>
                  <a:gd name="connsiteY1" fmla="*/ 164783 h 809814"/>
                  <a:gd name="connsiteX2" fmla="*/ 646748 w 791528"/>
                  <a:gd name="connsiteY2" fmla="*/ 156210 h 809814"/>
                  <a:gd name="connsiteX3" fmla="*/ 528638 w 791528"/>
                  <a:gd name="connsiteY3" fmla="*/ 38100 h 809814"/>
                  <a:gd name="connsiteX4" fmla="*/ 474345 w 791528"/>
                  <a:gd name="connsiteY4" fmla="*/ 51435 h 809814"/>
                  <a:gd name="connsiteX5" fmla="*/ 376238 w 791528"/>
                  <a:gd name="connsiteY5" fmla="*/ 0 h 809814"/>
                  <a:gd name="connsiteX6" fmla="*/ 262890 w 791528"/>
                  <a:gd name="connsiteY6" fmla="*/ 81915 h 809814"/>
                  <a:gd name="connsiteX7" fmla="*/ 204788 w 791528"/>
                  <a:gd name="connsiteY7" fmla="*/ 66675 h 809814"/>
                  <a:gd name="connsiteX8" fmla="*/ 85725 w 791528"/>
                  <a:gd name="connsiteY8" fmla="*/ 185738 h 809814"/>
                  <a:gd name="connsiteX9" fmla="*/ 106680 w 791528"/>
                  <a:gd name="connsiteY9" fmla="*/ 252413 h 809814"/>
                  <a:gd name="connsiteX10" fmla="*/ 0 w 791528"/>
                  <a:gd name="connsiteY10" fmla="*/ 390525 h 809814"/>
                  <a:gd name="connsiteX11" fmla="*/ 142875 w 791528"/>
                  <a:gd name="connsiteY11" fmla="*/ 533400 h 809814"/>
                  <a:gd name="connsiteX12" fmla="*/ 177165 w 791528"/>
                  <a:gd name="connsiteY12" fmla="*/ 529590 h 809814"/>
                  <a:gd name="connsiteX13" fmla="*/ 421958 w 791528"/>
                  <a:gd name="connsiteY13" fmla="*/ 809625 h 809814"/>
                  <a:gd name="connsiteX14" fmla="*/ 516255 w 791528"/>
                  <a:gd name="connsiteY14" fmla="*/ 571500 h 809814"/>
                  <a:gd name="connsiteX15" fmla="*/ 640080 w 791528"/>
                  <a:gd name="connsiteY15" fmla="*/ 469583 h 809814"/>
                  <a:gd name="connsiteX16" fmla="*/ 677228 w 791528"/>
                  <a:gd name="connsiteY16" fmla="*/ 476250 h 809814"/>
                  <a:gd name="connsiteX17" fmla="*/ 791528 w 791528"/>
                  <a:gd name="connsiteY17" fmla="*/ 361950 h 809814"/>
                  <a:gd name="connsiteX18" fmla="*/ 717233 w 791528"/>
                  <a:gd name="connsiteY18" fmla="*/ 255270 h 809814"/>
                  <a:gd name="connsiteX19" fmla="*/ 374333 w 791528"/>
                  <a:gd name="connsiteY19" fmla="*/ 545783 h 809814"/>
                  <a:gd name="connsiteX20" fmla="*/ 354330 w 791528"/>
                  <a:gd name="connsiteY20" fmla="*/ 465773 h 809814"/>
                  <a:gd name="connsiteX21" fmla="*/ 419100 w 791528"/>
                  <a:gd name="connsiteY21" fmla="*/ 443865 h 809814"/>
                  <a:gd name="connsiteX22" fmla="*/ 374333 w 791528"/>
                  <a:gd name="connsiteY22" fmla="*/ 545783 h 809814"/>
                  <a:gd name="connsiteX23" fmla="*/ 230505 w 791528"/>
                  <a:gd name="connsiteY23" fmla="*/ 502920 h 809814"/>
                  <a:gd name="connsiteX24" fmla="*/ 272415 w 791528"/>
                  <a:gd name="connsiteY24" fmla="*/ 451485 h 809814"/>
                  <a:gd name="connsiteX25" fmla="*/ 299085 w 791528"/>
                  <a:gd name="connsiteY25" fmla="*/ 461010 h 809814"/>
                  <a:gd name="connsiteX26" fmla="*/ 230505 w 791528"/>
                  <a:gd name="connsiteY26" fmla="*/ 502920 h 809814"/>
                  <a:gd name="connsiteX27" fmla="*/ 494348 w 791528"/>
                  <a:gd name="connsiteY27" fmla="*/ 528638 h 809814"/>
                  <a:gd name="connsiteX28" fmla="*/ 483870 w 791528"/>
                  <a:gd name="connsiteY28" fmla="*/ 432435 h 809814"/>
                  <a:gd name="connsiteX29" fmla="*/ 566738 w 791528"/>
                  <a:gd name="connsiteY29" fmla="*/ 456248 h 809814"/>
                  <a:gd name="connsiteX30" fmla="*/ 593408 w 791528"/>
                  <a:gd name="connsiteY30" fmla="*/ 453390 h 809814"/>
                  <a:gd name="connsiteX31" fmla="*/ 494348 w 791528"/>
                  <a:gd name="connsiteY31" fmla="*/ 528638 h 809814"/>
                  <a:gd name="connsiteX0" fmla="*/ 717233 w 791528"/>
                  <a:gd name="connsiteY0" fmla="*/ 255270 h 572928"/>
                  <a:gd name="connsiteX1" fmla="*/ 646748 w 791528"/>
                  <a:gd name="connsiteY1" fmla="*/ 164783 h 572928"/>
                  <a:gd name="connsiteX2" fmla="*/ 646748 w 791528"/>
                  <a:gd name="connsiteY2" fmla="*/ 156210 h 572928"/>
                  <a:gd name="connsiteX3" fmla="*/ 528638 w 791528"/>
                  <a:gd name="connsiteY3" fmla="*/ 38100 h 572928"/>
                  <a:gd name="connsiteX4" fmla="*/ 474345 w 791528"/>
                  <a:gd name="connsiteY4" fmla="*/ 51435 h 572928"/>
                  <a:gd name="connsiteX5" fmla="*/ 376238 w 791528"/>
                  <a:gd name="connsiteY5" fmla="*/ 0 h 572928"/>
                  <a:gd name="connsiteX6" fmla="*/ 262890 w 791528"/>
                  <a:gd name="connsiteY6" fmla="*/ 81915 h 572928"/>
                  <a:gd name="connsiteX7" fmla="*/ 204788 w 791528"/>
                  <a:gd name="connsiteY7" fmla="*/ 66675 h 572928"/>
                  <a:gd name="connsiteX8" fmla="*/ 85725 w 791528"/>
                  <a:gd name="connsiteY8" fmla="*/ 185738 h 572928"/>
                  <a:gd name="connsiteX9" fmla="*/ 106680 w 791528"/>
                  <a:gd name="connsiteY9" fmla="*/ 252413 h 572928"/>
                  <a:gd name="connsiteX10" fmla="*/ 0 w 791528"/>
                  <a:gd name="connsiteY10" fmla="*/ 390525 h 572928"/>
                  <a:gd name="connsiteX11" fmla="*/ 142875 w 791528"/>
                  <a:gd name="connsiteY11" fmla="*/ 533400 h 572928"/>
                  <a:gd name="connsiteX12" fmla="*/ 177165 w 791528"/>
                  <a:gd name="connsiteY12" fmla="*/ 529590 h 572928"/>
                  <a:gd name="connsiteX13" fmla="*/ 516255 w 791528"/>
                  <a:gd name="connsiteY13" fmla="*/ 571500 h 572928"/>
                  <a:gd name="connsiteX14" fmla="*/ 640080 w 791528"/>
                  <a:gd name="connsiteY14" fmla="*/ 469583 h 572928"/>
                  <a:gd name="connsiteX15" fmla="*/ 677228 w 791528"/>
                  <a:gd name="connsiteY15" fmla="*/ 476250 h 572928"/>
                  <a:gd name="connsiteX16" fmla="*/ 791528 w 791528"/>
                  <a:gd name="connsiteY16" fmla="*/ 361950 h 572928"/>
                  <a:gd name="connsiteX17" fmla="*/ 717233 w 791528"/>
                  <a:gd name="connsiteY17" fmla="*/ 255270 h 572928"/>
                  <a:gd name="connsiteX18" fmla="*/ 374333 w 791528"/>
                  <a:gd name="connsiteY18" fmla="*/ 545783 h 572928"/>
                  <a:gd name="connsiteX19" fmla="*/ 354330 w 791528"/>
                  <a:gd name="connsiteY19" fmla="*/ 465773 h 572928"/>
                  <a:gd name="connsiteX20" fmla="*/ 419100 w 791528"/>
                  <a:gd name="connsiteY20" fmla="*/ 443865 h 572928"/>
                  <a:gd name="connsiteX21" fmla="*/ 374333 w 791528"/>
                  <a:gd name="connsiteY21" fmla="*/ 545783 h 572928"/>
                  <a:gd name="connsiteX22" fmla="*/ 230505 w 791528"/>
                  <a:gd name="connsiteY22" fmla="*/ 502920 h 572928"/>
                  <a:gd name="connsiteX23" fmla="*/ 272415 w 791528"/>
                  <a:gd name="connsiteY23" fmla="*/ 451485 h 572928"/>
                  <a:gd name="connsiteX24" fmla="*/ 299085 w 791528"/>
                  <a:gd name="connsiteY24" fmla="*/ 461010 h 572928"/>
                  <a:gd name="connsiteX25" fmla="*/ 230505 w 791528"/>
                  <a:gd name="connsiteY25" fmla="*/ 502920 h 572928"/>
                  <a:gd name="connsiteX26" fmla="*/ 494348 w 791528"/>
                  <a:gd name="connsiteY26" fmla="*/ 528638 h 572928"/>
                  <a:gd name="connsiteX27" fmla="*/ 483870 w 791528"/>
                  <a:gd name="connsiteY27" fmla="*/ 432435 h 572928"/>
                  <a:gd name="connsiteX28" fmla="*/ 566738 w 791528"/>
                  <a:gd name="connsiteY28" fmla="*/ 456248 h 572928"/>
                  <a:gd name="connsiteX29" fmla="*/ 593408 w 791528"/>
                  <a:gd name="connsiteY29" fmla="*/ 453390 h 572928"/>
                  <a:gd name="connsiteX30" fmla="*/ 494348 w 791528"/>
                  <a:gd name="connsiteY30" fmla="*/ 528638 h 572928"/>
                  <a:gd name="connsiteX0" fmla="*/ 717233 w 791528"/>
                  <a:gd name="connsiteY0" fmla="*/ 255270 h 572928"/>
                  <a:gd name="connsiteX1" fmla="*/ 646748 w 791528"/>
                  <a:gd name="connsiteY1" fmla="*/ 164783 h 572928"/>
                  <a:gd name="connsiteX2" fmla="*/ 646748 w 791528"/>
                  <a:gd name="connsiteY2" fmla="*/ 156210 h 572928"/>
                  <a:gd name="connsiteX3" fmla="*/ 528638 w 791528"/>
                  <a:gd name="connsiteY3" fmla="*/ 38100 h 572928"/>
                  <a:gd name="connsiteX4" fmla="*/ 474345 w 791528"/>
                  <a:gd name="connsiteY4" fmla="*/ 51435 h 572928"/>
                  <a:gd name="connsiteX5" fmla="*/ 376238 w 791528"/>
                  <a:gd name="connsiteY5" fmla="*/ 0 h 572928"/>
                  <a:gd name="connsiteX6" fmla="*/ 262890 w 791528"/>
                  <a:gd name="connsiteY6" fmla="*/ 81915 h 572928"/>
                  <a:gd name="connsiteX7" fmla="*/ 204788 w 791528"/>
                  <a:gd name="connsiteY7" fmla="*/ 66675 h 572928"/>
                  <a:gd name="connsiteX8" fmla="*/ 85725 w 791528"/>
                  <a:gd name="connsiteY8" fmla="*/ 185738 h 572928"/>
                  <a:gd name="connsiteX9" fmla="*/ 106680 w 791528"/>
                  <a:gd name="connsiteY9" fmla="*/ 252413 h 572928"/>
                  <a:gd name="connsiteX10" fmla="*/ 0 w 791528"/>
                  <a:gd name="connsiteY10" fmla="*/ 390525 h 572928"/>
                  <a:gd name="connsiteX11" fmla="*/ 142875 w 791528"/>
                  <a:gd name="connsiteY11" fmla="*/ 533400 h 572928"/>
                  <a:gd name="connsiteX12" fmla="*/ 177165 w 791528"/>
                  <a:gd name="connsiteY12" fmla="*/ 529590 h 572928"/>
                  <a:gd name="connsiteX13" fmla="*/ 516255 w 791528"/>
                  <a:gd name="connsiteY13" fmla="*/ 571500 h 572928"/>
                  <a:gd name="connsiteX14" fmla="*/ 640080 w 791528"/>
                  <a:gd name="connsiteY14" fmla="*/ 469583 h 572928"/>
                  <a:gd name="connsiteX15" fmla="*/ 677228 w 791528"/>
                  <a:gd name="connsiteY15" fmla="*/ 476250 h 572928"/>
                  <a:gd name="connsiteX16" fmla="*/ 791528 w 791528"/>
                  <a:gd name="connsiteY16" fmla="*/ 361950 h 572928"/>
                  <a:gd name="connsiteX17" fmla="*/ 717233 w 791528"/>
                  <a:gd name="connsiteY17" fmla="*/ 255270 h 572928"/>
                  <a:gd name="connsiteX18" fmla="*/ 419100 w 791528"/>
                  <a:gd name="connsiteY18" fmla="*/ 443865 h 572928"/>
                  <a:gd name="connsiteX19" fmla="*/ 354330 w 791528"/>
                  <a:gd name="connsiteY19" fmla="*/ 465773 h 572928"/>
                  <a:gd name="connsiteX20" fmla="*/ 419100 w 791528"/>
                  <a:gd name="connsiteY20" fmla="*/ 443865 h 572928"/>
                  <a:gd name="connsiteX21" fmla="*/ 230505 w 791528"/>
                  <a:gd name="connsiteY21" fmla="*/ 502920 h 572928"/>
                  <a:gd name="connsiteX22" fmla="*/ 272415 w 791528"/>
                  <a:gd name="connsiteY22" fmla="*/ 451485 h 572928"/>
                  <a:gd name="connsiteX23" fmla="*/ 299085 w 791528"/>
                  <a:gd name="connsiteY23" fmla="*/ 461010 h 572928"/>
                  <a:gd name="connsiteX24" fmla="*/ 230505 w 791528"/>
                  <a:gd name="connsiteY24" fmla="*/ 502920 h 572928"/>
                  <a:gd name="connsiteX25" fmla="*/ 494348 w 791528"/>
                  <a:gd name="connsiteY25" fmla="*/ 528638 h 572928"/>
                  <a:gd name="connsiteX26" fmla="*/ 483870 w 791528"/>
                  <a:gd name="connsiteY26" fmla="*/ 432435 h 572928"/>
                  <a:gd name="connsiteX27" fmla="*/ 566738 w 791528"/>
                  <a:gd name="connsiteY27" fmla="*/ 456248 h 572928"/>
                  <a:gd name="connsiteX28" fmla="*/ 593408 w 791528"/>
                  <a:gd name="connsiteY28" fmla="*/ 453390 h 572928"/>
                  <a:gd name="connsiteX29" fmla="*/ 494348 w 791528"/>
                  <a:gd name="connsiteY29" fmla="*/ 528638 h 572928"/>
                  <a:gd name="connsiteX0" fmla="*/ 717233 w 791528"/>
                  <a:gd name="connsiteY0" fmla="*/ 255270 h 572928"/>
                  <a:gd name="connsiteX1" fmla="*/ 646748 w 791528"/>
                  <a:gd name="connsiteY1" fmla="*/ 164783 h 572928"/>
                  <a:gd name="connsiteX2" fmla="*/ 646748 w 791528"/>
                  <a:gd name="connsiteY2" fmla="*/ 156210 h 572928"/>
                  <a:gd name="connsiteX3" fmla="*/ 528638 w 791528"/>
                  <a:gd name="connsiteY3" fmla="*/ 38100 h 572928"/>
                  <a:gd name="connsiteX4" fmla="*/ 474345 w 791528"/>
                  <a:gd name="connsiteY4" fmla="*/ 51435 h 572928"/>
                  <a:gd name="connsiteX5" fmla="*/ 376238 w 791528"/>
                  <a:gd name="connsiteY5" fmla="*/ 0 h 572928"/>
                  <a:gd name="connsiteX6" fmla="*/ 262890 w 791528"/>
                  <a:gd name="connsiteY6" fmla="*/ 81915 h 572928"/>
                  <a:gd name="connsiteX7" fmla="*/ 204788 w 791528"/>
                  <a:gd name="connsiteY7" fmla="*/ 66675 h 572928"/>
                  <a:gd name="connsiteX8" fmla="*/ 85725 w 791528"/>
                  <a:gd name="connsiteY8" fmla="*/ 185738 h 572928"/>
                  <a:gd name="connsiteX9" fmla="*/ 106680 w 791528"/>
                  <a:gd name="connsiteY9" fmla="*/ 252413 h 572928"/>
                  <a:gd name="connsiteX10" fmla="*/ 0 w 791528"/>
                  <a:gd name="connsiteY10" fmla="*/ 390525 h 572928"/>
                  <a:gd name="connsiteX11" fmla="*/ 142875 w 791528"/>
                  <a:gd name="connsiteY11" fmla="*/ 533400 h 572928"/>
                  <a:gd name="connsiteX12" fmla="*/ 177165 w 791528"/>
                  <a:gd name="connsiteY12" fmla="*/ 529590 h 572928"/>
                  <a:gd name="connsiteX13" fmla="*/ 516255 w 791528"/>
                  <a:gd name="connsiteY13" fmla="*/ 571500 h 572928"/>
                  <a:gd name="connsiteX14" fmla="*/ 640080 w 791528"/>
                  <a:gd name="connsiteY14" fmla="*/ 469583 h 572928"/>
                  <a:gd name="connsiteX15" fmla="*/ 677228 w 791528"/>
                  <a:gd name="connsiteY15" fmla="*/ 476250 h 572928"/>
                  <a:gd name="connsiteX16" fmla="*/ 791528 w 791528"/>
                  <a:gd name="connsiteY16" fmla="*/ 361950 h 572928"/>
                  <a:gd name="connsiteX17" fmla="*/ 717233 w 791528"/>
                  <a:gd name="connsiteY17" fmla="*/ 255270 h 572928"/>
                  <a:gd name="connsiteX18" fmla="*/ 419100 w 791528"/>
                  <a:gd name="connsiteY18" fmla="*/ 443865 h 572928"/>
                  <a:gd name="connsiteX19" fmla="*/ 354330 w 791528"/>
                  <a:gd name="connsiteY19" fmla="*/ 465773 h 572928"/>
                  <a:gd name="connsiteX20" fmla="*/ 419100 w 791528"/>
                  <a:gd name="connsiteY20" fmla="*/ 443865 h 572928"/>
                  <a:gd name="connsiteX21" fmla="*/ 230505 w 791528"/>
                  <a:gd name="connsiteY21" fmla="*/ 502920 h 572928"/>
                  <a:gd name="connsiteX22" fmla="*/ 272415 w 791528"/>
                  <a:gd name="connsiteY22" fmla="*/ 451485 h 572928"/>
                  <a:gd name="connsiteX23" fmla="*/ 299085 w 791528"/>
                  <a:gd name="connsiteY23" fmla="*/ 461010 h 572928"/>
                  <a:gd name="connsiteX24" fmla="*/ 230505 w 791528"/>
                  <a:gd name="connsiteY24" fmla="*/ 502920 h 572928"/>
                  <a:gd name="connsiteX25" fmla="*/ 593408 w 791528"/>
                  <a:gd name="connsiteY25" fmla="*/ 453390 h 572928"/>
                  <a:gd name="connsiteX26" fmla="*/ 483870 w 791528"/>
                  <a:gd name="connsiteY26" fmla="*/ 432435 h 572928"/>
                  <a:gd name="connsiteX27" fmla="*/ 566738 w 791528"/>
                  <a:gd name="connsiteY27" fmla="*/ 456248 h 572928"/>
                  <a:gd name="connsiteX28" fmla="*/ 593408 w 791528"/>
                  <a:gd name="connsiteY28" fmla="*/ 453390 h 572928"/>
                  <a:gd name="connsiteX0" fmla="*/ 717233 w 791528"/>
                  <a:gd name="connsiteY0" fmla="*/ 255270 h 572928"/>
                  <a:gd name="connsiteX1" fmla="*/ 646748 w 791528"/>
                  <a:gd name="connsiteY1" fmla="*/ 164783 h 572928"/>
                  <a:gd name="connsiteX2" fmla="*/ 646748 w 791528"/>
                  <a:gd name="connsiteY2" fmla="*/ 156210 h 572928"/>
                  <a:gd name="connsiteX3" fmla="*/ 528638 w 791528"/>
                  <a:gd name="connsiteY3" fmla="*/ 38100 h 572928"/>
                  <a:gd name="connsiteX4" fmla="*/ 474345 w 791528"/>
                  <a:gd name="connsiteY4" fmla="*/ 51435 h 572928"/>
                  <a:gd name="connsiteX5" fmla="*/ 376238 w 791528"/>
                  <a:gd name="connsiteY5" fmla="*/ 0 h 572928"/>
                  <a:gd name="connsiteX6" fmla="*/ 262890 w 791528"/>
                  <a:gd name="connsiteY6" fmla="*/ 81915 h 572928"/>
                  <a:gd name="connsiteX7" fmla="*/ 204788 w 791528"/>
                  <a:gd name="connsiteY7" fmla="*/ 66675 h 572928"/>
                  <a:gd name="connsiteX8" fmla="*/ 85725 w 791528"/>
                  <a:gd name="connsiteY8" fmla="*/ 185738 h 572928"/>
                  <a:gd name="connsiteX9" fmla="*/ 106680 w 791528"/>
                  <a:gd name="connsiteY9" fmla="*/ 252413 h 572928"/>
                  <a:gd name="connsiteX10" fmla="*/ 0 w 791528"/>
                  <a:gd name="connsiteY10" fmla="*/ 390525 h 572928"/>
                  <a:gd name="connsiteX11" fmla="*/ 142875 w 791528"/>
                  <a:gd name="connsiteY11" fmla="*/ 533400 h 572928"/>
                  <a:gd name="connsiteX12" fmla="*/ 177165 w 791528"/>
                  <a:gd name="connsiteY12" fmla="*/ 529590 h 572928"/>
                  <a:gd name="connsiteX13" fmla="*/ 516255 w 791528"/>
                  <a:gd name="connsiteY13" fmla="*/ 571500 h 572928"/>
                  <a:gd name="connsiteX14" fmla="*/ 640080 w 791528"/>
                  <a:gd name="connsiteY14" fmla="*/ 469583 h 572928"/>
                  <a:gd name="connsiteX15" fmla="*/ 677228 w 791528"/>
                  <a:gd name="connsiteY15" fmla="*/ 476250 h 572928"/>
                  <a:gd name="connsiteX16" fmla="*/ 791528 w 791528"/>
                  <a:gd name="connsiteY16" fmla="*/ 361950 h 572928"/>
                  <a:gd name="connsiteX17" fmla="*/ 717233 w 791528"/>
                  <a:gd name="connsiteY17" fmla="*/ 255270 h 572928"/>
                  <a:gd name="connsiteX18" fmla="*/ 419100 w 791528"/>
                  <a:gd name="connsiteY18" fmla="*/ 443865 h 572928"/>
                  <a:gd name="connsiteX19" fmla="*/ 354330 w 791528"/>
                  <a:gd name="connsiteY19" fmla="*/ 465773 h 572928"/>
                  <a:gd name="connsiteX20" fmla="*/ 419100 w 791528"/>
                  <a:gd name="connsiteY20" fmla="*/ 443865 h 572928"/>
                  <a:gd name="connsiteX21" fmla="*/ 230505 w 791528"/>
                  <a:gd name="connsiteY21" fmla="*/ 502920 h 572928"/>
                  <a:gd name="connsiteX22" fmla="*/ 272415 w 791528"/>
                  <a:gd name="connsiteY22" fmla="*/ 451485 h 572928"/>
                  <a:gd name="connsiteX23" fmla="*/ 299085 w 791528"/>
                  <a:gd name="connsiteY23" fmla="*/ 461010 h 572928"/>
                  <a:gd name="connsiteX24" fmla="*/ 230505 w 791528"/>
                  <a:gd name="connsiteY24" fmla="*/ 502920 h 572928"/>
                  <a:gd name="connsiteX25" fmla="*/ 566738 w 791528"/>
                  <a:gd name="connsiteY25" fmla="*/ 456248 h 572928"/>
                  <a:gd name="connsiteX26" fmla="*/ 483870 w 791528"/>
                  <a:gd name="connsiteY26" fmla="*/ 432435 h 572928"/>
                  <a:gd name="connsiteX27" fmla="*/ 566738 w 791528"/>
                  <a:gd name="connsiteY27" fmla="*/ 456248 h 572928"/>
                  <a:gd name="connsiteX0" fmla="*/ 717233 w 791528"/>
                  <a:gd name="connsiteY0" fmla="*/ 255270 h 533400"/>
                  <a:gd name="connsiteX1" fmla="*/ 646748 w 791528"/>
                  <a:gd name="connsiteY1" fmla="*/ 164783 h 533400"/>
                  <a:gd name="connsiteX2" fmla="*/ 646748 w 791528"/>
                  <a:gd name="connsiteY2" fmla="*/ 156210 h 533400"/>
                  <a:gd name="connsiteX3" fmla="*/ 528638 w 791528"/>
                  <a:gd name="connsiteY3" fmla="*/ 38100 h 533400"/>
                  <a:gd name="connsiteX4" fmla="*/ 474345 w 791528"/>
                  <a:gd name="connsiteY4" fmla="*/ 51435 h 533400"/>
                  <a:gd name="connsiteX5" fmla="*/ 376238 w 791528"/>
                  <a:gd name="connsiteY5" fmla="*/ 0 h 533400"/>
                  <a:gd name="connsiteX6" fmla="*/ 262890 w 791528"/>
                  <a:gd name="connsiteY6" fmla="*/ 81915 h 533400"/>
                  <a:gd name="connsiteX7" fmla="*/ 204788 w 791528"/>
                  <a:gd name="connsiteY7" fmla="*/ 66675 h 533400"/>
                  <a:gd name="connsiteX8" fmla="*/ 85725 w 791528"/>
                  <a:gd name="connsiteY8" fmla="*/ 185738 h 533400"/>
                  <a:gd name="connsiteX9" fmla="*/ 106680 w 791528"/>
                  <a:gd name="connsiteY9" fmla="*/ 252413 h 533400"/>
                  <a:gd name="connsiteX10" fmla="*/ 0 w 791528"/>
                  <a:gd name="connsiteY10" fmla="*/ 390525 h 533400"/>
                  <a:gd name="connsiteX11" fmla="*/ 142875 w 791528"/>
                  <a:gd name="connsiteY11" fmla="*/ 533400 h 533400"/>
                  <a:gd name="connsiteX12" fmla="*/ 177165 w 791528"/>
                  <a:gd name="connsiteY12" fmla="*/ 529590 h 533400"/>
                  <a:gd name="connsiteX13" fmla="*/ 640080 w 791528"/>
                  <a:gd name="connsiteY13" fmla="*/ 469583 h 533400"/>
                  <a:gd name="connsiteX14" fmla="*/ 677228 w 791528"/>
                  <a:gd name="connsiteY14" fmla="*/ 476250 h 533400"/>
                  <a:gd name="connsiteX15" fmla="*/ 791528 w 791528"/>
                  <a:gd name="connsiteY15" fmla="*/ 361950 h 533400"/>
                  <a:gd name="connsiteX16" fmla="*/ 717233 w 791528"/>
                  <a:gd name="connsiteY16" fmla="*/ 255270 h 533400"/>
                  <a:gd name="connsiteX17" fmla="*/ 419100 w 791528"/>
                  <a:gd name="connsiteY17" fmla="*/ 443865 h 533400"/>
                  <a:gd name="connsiteX18" fmla="*/ 354330 w 791528"/>
                  <a:gd name="connsiteY18" fmla="*/ 465773 h 533400"/>
                  <a:gd name="connsiteX19" fmla="*/ 419100 w 791528"/>
                  <a:gd name="connsiteY19" fmla="*/ 443865 h 533400"/>
                  <a:gd name="connsiteX20" fmla="*/ 230505 w 791528"/>
                  <a:gd name="connsiteY20" fmla="*/ 502920 h 533400"/>
                  <a:gd name="connsiteX21" fmla="*/ 272415 w 791528"/>
                  <a:gd name="connsiteY21" fmla="*/ 451485 h 533400"/>
                  <a:gd name="connsiteX22" fmla="*/ 299085 w 791528"/>
                  <a:gd name="connsiteY22" fmla="*/ 461010 h 533400"/>
                  <a:gd name="connsiteX23" fmla="*/ 230505 w 791528"/>
                  <a:gd name="connsiteY23" fmla="*/ 502920 h 533400"/>
                  <a:gd name="connsiteX24" fmla="*/ 566738 w 791528"/>
                  <a:gd name="connsiteY24" fmla="*/ 456248 h 533400"/>
                  <a:gd name="connsiteX25" fmla="*/ 483870 w 791528"/>
                  <a:gd name="connsiteY25" fmla="*/ 432435 h 533400"/>
                  <a:gd name="connsiteX26" fmla="*/ 566738 w 791528"/>
                  <a:gd name="connsiteY26" fmla="*/ 456248 h 533400"/>
                  <a:gd name="connsiteX0" fmla="*/ 717233 w 791528"/>
                  <a:gd name="connsiteY0" fmla="*/ 255270 h 533400"/>
                  <a:gd name="connsiteX1" fmla="*/ 646748 w 791528"/>
                  <a:gd name="connsiteY1" fmla="*/ 164783 h 533400"/>
                  <a:gd name="connsiteX2" fmla="*/ 646748 w 791528"/>
                  <a:gd name="connsiteY2" fmla="*/ 156210 h 533400"/>
                  <a:gd name="connsiteX3" fmla="*/ 528638 w 791528"/>
                  <a:gd name="connsiteY3" fmla="*/ 38100 h 533400"/>
                  <a:gd name="connsiteX4" fmla="*/ 474345 w 791528"/>
                  <a:gd name="connsiteY4" fmla="*/ 51435 h 533400"/>
                  <a:gd name="connsiteX5" fmla="*/ 376238 w 791528"/>
                  <a:gd name="connsiteY5" fmla="*/ 0 h 533400"/>
                  <a:gd name="connsiteX6" fmla="*/ 262890 w 791528"/>
                  <a:gd name="connsiteY6" fmla="*/ 81915 h 533400"/>
                  <a:gd name="connsiteX7" fmla="*/ 204788 w 791528"/>
                  <a:gd name="connsiteY7" fmla="*/ 66675 h 533400"/>
                  <a:gd name="connsiteX8" fmla="*/ 85725 w 791528"/>
                  <a:gd name="connsiteY8" fmla="*/ 185738 h 533400"/>
                  <a:gd name="connsiteX9" fmla="*/ 106680 w 791528"/>
                  <a:gd name="connsiteY9" fmla="*/ 252413 h 533400"/>
                  <a:gd name="connsiteX10" fmla="*/ 0 w 791528"/>
                  <a:gd name="connsiteY10" fmla="*/ 390525 h 533400"/>
                  <a:gd name="connsiteX11" fmla="*/ 142875 w 791528"/>
                  <a:gd name="connsiteY11" fmla="*/ 533400 h 533400"/>
                  <a:gd name="connsiteX12" fmla="*/ 177165 w 791528"/>
                  <a:gd name="connsiteY12" fmla="*/ 529590 h 533400"/>
                  <a:gd name="connsiteX13" fmla="*/ 640080 w 791528"/>
                  <a:gd name="connsiteY13" fmla="*/ 469583 h 533400"/>
                  <a:gd name="connsiteX14" fmla="*/ 677228 w 791528"/>
                  <a:gd name="connsiteY14" fmla="*/ 476250 h 533400"/>
                  <a:gd name="connsiteX15" fmla="*/ 791528 w 791528"/>
                  <a:gd name="connsiteY15" fmla="*/ 361950 h 533400"/>
                  <a:gd name="connsiteX16" fmla="*/ 717233 w 791528"/>
                  <a:gd name="connsiteY16" fmla="*/ 255270 h 533400"/>
                  <a:gd name="connsiteX17" fmla="*/ 230505 w 791528"/>
                  <a:gd name="connsiteY17" fmla="*/ 502920 h 533400"/>
                  <a:gd name="connsiteX18" fmla="*/ 272415 w 791528"/>
                  <a:gd name="connsiteY18" fmla="*/ 451485 h 533400"/>
                  <a:gd name="connsiteX19" fmla="*/ 299085 w 791528"/>
                  <a:gd name="connsiteY19" fmla="*/ 461010 h 533400"/>
                  <a:gd name="connsiteX20" fmla="*/ 230505 w 791528"/>
                  <a:gd name="connsiteY20" fmla="*/ 502920 h 533400"/>
                  <a:gd name="connsiteX21" fmla="*/ 566738 w 791528"/>
                  <a:gd name="connsiteY21" fmla="*/ 456248 h 533400"/>
                  <a:gd name="connsiteX22" fmla="*/ 483870 w 791528"/>
                  <a:gd name="connsiteY22" fmla="*/ 432435 h 533400"/>
                  <a:gd name="connsiteX23" fmla="*/ 566738 w 791528"/>
                  <a:gd name="connsiteY23" fmla="*/ 456248 h 533400"/>
                  <a:gd name="connsiteX0" fmla="*/ 717233 w 791528"/>
                  <a:gd name="connsiteY0" fmla="*/ 255270 h 533400"/>
                  <a:gd name="connsiteX1" fmla="*/ 646748 w 791528"/>
                  <a:gd name="connsiteY1" fmla="*/ 164783 h 533400"/>
                  <a:gd name="connsiteX2" fmla="*/ 646748 w 791528"/>
                  <a:gd name="connsiteY2" fmla="*/ 156210 h 533400"/>
                  <a:gd name="connsiteX3" fmla="*/ 528638 w 791528"/>
                  <a:gd name="connsiteY3" fmla="*/ 38100 h 533400"/>
                  <a:gd name="connsiteX4" fmla="*/ 474345 w 791528"/>
                  <a:gd name="connsiteY4" fmla="*/ 51435 h 533400"/>
                  <a:gd name="connsiteX5" fmla="*/ 376238 w 791528"/>
                  <a:gd name="connsiteY5" fmla="*/ 0 h 533400"/>
                  <a:gd name="connsiteX6" fmla="*/ 262890 w 791528"/>
                  <a:gd name="connsiteY6" fmla="*/ 81915 h 533400"/>
                  <a:gd name="connsiteX7" fmla="*/ 204788 w 791528"/>
                  <a:gd name="connsiteY7" fmla="*/ 66675 h 533400"/>
                  <a:gd name="connsiteX8" fmla="*/ 85725 w 791528"/>
                  <a:gd name="connsiteY8" fmla="*/ 185738 h 533400"/>
                  <a:gd name="connsiteX9" fmla="*/ 106680 w 791528"/>
                  <a:gd name="connsiteY9" fmla="*/ 252413 h 533400"/>
                  <a:gd name="connsiteX10" fmla="*/ 0 w 791528"/>
                  <a:gd name="connsiteY10" fmla="*/ 390525 h 533400"/>
                  <a:gd name="connsiteX11" fmla="*/ 142875 w 791528"/>
                  <a:gd name="connsiteY11" fmla="*/ 533400 h 533400"/>
                  <a:gd name="connsiteX12" fmla="*/ 177165 w 791528"/>
                  <a:gd name="connsiteY12" fmla="*/ 529590 h 533400"/>
                  <a:gd name="connsiteX13" fmla="*/ 640080 w 791528"/>
                  <a:gd name="connsiteY13" fmla="*/ 469583 h 533400"/>
                  <a:gd name="connsiteX14" fmla="*/ 677228 w 791528"/>
                  <a:gd name="connsiteY14" fmla="*/ 476250 h 533400"/>
                  <a:gd name="connsiteX15" fmla="*/ 791528 w 791528"/>
                  <a:gd name="connsiteY15" fmla="*/ 361950 h 533400"/>
                  <a:gd name="connsiteX16" fmla="*/ 717233 w 791528"/>
                  <a:gd name="connsiteY16" fmla="*/ 255270 h 533400"/>
                  <a:gd name="connsiteX17" fmla="*/ 230505 w 791528"/>
                  <a:gd name="connsiteY17" fmla="*/ 502920 h 533400"/>
                  <a:gd name="connsiteX18" fmla="*/ 272415 w 791528"/>
                  <a:gd name="connsiteY18" fmla="*/ 451485 h 533400"/>
                  <a:gd name="connsiteX19" fmla="*/ 230505 w 791528"/>
                  <a:gd name="connsiteY19" fmla="*/ 502920 h 533400"/>
                  <a:gd name="connsiteX20" fmla="*/ 566738 w 791528"/>
                  <a:gd name="connsiteY20" fmla="*/ 456248 h 533400"/>
                  <a:gd name="connsiteX21" fmla="*/ 483870 w 791528"/>
                  <a:gd name="connsiteY21" fmla="*/ 432435 h 533400"/>
                  <a:gd name="connsiteX22" fmla="*/ 566738 w 791528"/>
                  <a:gd name="connsiteY22" fmla="*/ 456248 h 533400"/>
                  <a:gd name="connsiteX0" fmla="*/ 717233 w 791528"/>
                  <a:gd name="connsiteY0" fmla="*/ 255270 h 533400"/>
                  <a:gd name="connsiteX1" fmla="*/ 646748 w 791528"/>
                  <a:gd name="connsiteY1" fmla="*/ 164783 h 533400"/>
                  <a:gd name="connsiteX2" fmla="*/ 646748 w 791528"/>
                  <a:gd name="connsiteY2" fmla="*/ 156210 h 533400"/>
                  <a:gd name="connsiteX3" fmla="*/ 528638 w 791528"/>
                  <a:gd name="connsiteY3" fmla="*/ 38100 h 533400"/>
                  <a:gd name="connsiteX4" fmla="*/ 474345 w 791528"/>
                  <a:gd name="connsiteY4" fmla="*/ 51435 h 533400"/>
                  <a:gd name="connsiteX5" fmla="*/ 376238 w 791528"/>
                  <a:gd name="connsiteY5" fmla="*/ 0 h 533400"/>
                  <a:gd name="connsiteX6" fmla="*/ 262890 w 791528"/>
                  <a:gd name="connsiteY6" fmla="*/ 81915 h 533400"/>
                  <a:gd name="connsiteX7" fmla="*/ 204788 w 791528"/>
                  <a:gd name="connsiteY7" fmla="*/ 66675 h 533400"/>
                  <a:gd name="connsiteX8" fmla="*/ 85725 w 791528"/>
                  <a:gd name="connsiteY8" fmla="*/ 185738 h 533400"/>
                  <a:gd name="connsiteX9" fmla="*/ 106680 w 791528"/>
                  <a:gd name="connsiteY9" fmla="*/ 252413 h 533400"/>
                  <a:gd name="connsiteX10" fmla="*/ 0 w 791528"/>
                  <a:gd name="connsiteY10" fmla="*/ 390525 h 533400"/>
                  <a:gd name="connsiteX11" fmla="*/ 142875 w 791528"/>
                  <a:gd name="connsiteY11" fmla="*/ 533400 h 533400"/>
                  <a:gd name="connsiteX12" fmla="*/ 177165 w 791528"/>
                  <a:gd name="connsiteY12" fmla="*/ 529590 h 533400"/>
                  <a:gd name="connsiteX13" fmla="*/ 640080 w 791528"/>
                  <a:gd name="connsiteY13" fmla="*/ 469583 h 533400"/>
                  <a:gd name="connsiteX14" fmla="*/ 677228 w 791528"/>
                  <a:gd name="connsiteY14" fmla="*/ 476250 h 533400"/>
                  <a:gd name="connsiteX15" fmla="*/ 791528 w 791528"/>
                  <a:gd name="connsiteY15" fmla="*/ 361950 h 533400"/>
                  <a:gd name="connsiteX16" fmla="*/ 717233 w 791528"/>
                  <a:gd name="connsiteY16" fmla="*/ 255270 h 533400"/>
                  <a:gd name="connsiteX17" fmla="*/ 230505 w 791528"/>
                  <a:gd name="connsiteY17" fmla="*/ 502920 h 533400"/>
                  <a:gd name="connsiteX18" fmla="*/ 272415 w 791528"/>
                  <a:gd name="connsiteY18" fmla="*/ 451485 h 533400"/>
                  <a:gd name="connsiteX19" fmla="*/ 230505 w 791528"/>
                  <a:gd name="connsiteY19" fmla="*/ 502920 h 533400"/>
                  <a:gd name="connsiteX0" fmla="*/ 717233 w 791528"/>
                  <a:gd name="connsiteY0" fmla="*/ 255270 h 533400"/>
                  <a:gd name="connsiteX1" fmla="*/ 646748 w 791528"/>
                  <a:gd name="connsiteY1" fmla="*/ 164783 h 533400"/>
                  <a:gd name="connsiteX2" fmla="*/ 646748 w 791528"/>
                  <a:gd name="connsiteY2" fmla="*/ 156210 h 533400"/>
                  <a:gd name="connsiteX3" fmla="*/ 528638 w 791528"/>
                  <a:gd name="connsiteY3" fmla="*/ 38100 h 533400"/>
                  <a:gd name="connsiteX4" fmla="*/ 474345 w 791528"/>
                  <a:gd name="connsiteY4" fmla="*/ 51435 h 533400"/>
                  <a:gd name="connsiteX5" fmla="*/ 376238 w 791528"/>
                  <a:gd name="connsiteY5" fmla="*/ 0 h 533400"/>
                  <a:gd name="connsiteX6" fmla="*/ 262890 w 791528"/>
                  <a:gd name="connsiteY6" fmla="*/ 81915 h 533400"/>
                  <a:gd name="connsiteX7" fmla="*/ 204788 w 791528"/>
                  <a:gd name="connsiteY7" fmla="*/ 66675 h 533400"/>
                  <a:gd name="connsiteX8" fmla="*/ 85725 w 791528"/>
                  <a:gd name="connsiteY8" fmla="*/ 185738 h 533400"/>
                  <a:gd name="connsiteX9" fmla="*/ 106680 w 791528"/>
                  <a:gd name="connsiteY9" fmla="*/ 252413 h 533400"/>
                  <a:gd name="connsiteX10" fmla="*/ 0 w 791528"/>
                  <a:gd name="connsiteY10" fmla="*/ 390525 h 533400"/>
                  <a:gd name="connsiteX11" fmla="*/ 142875 w 791528"/>
                  <a:gd name="connsiteY11" fmla="*/ 533400 h 533400"/>
                  <a:gd name="connsiteX12" fmla="*/ 177165 w 791528"/>
                  <a:gd name="connsiteY12" fmla="*/ 529590 h 533400"/>
                  <a:gd name="connsiteX13" fmla="*/ 640080 w 791528"/>
                  <a:gd name="connsiteY13" fmla="*/ 469583 h 533400"/>
                  <a:gd name="connsiteX14" fmla="*/ 677228 w 791528"/>
                  <a:gd name="connsiteY14" fmla="*/ 476250 h 533400"/>
                  <a:gd name="connsiteX15" fmla="*/ 791528 w 791528"/>
                  <a:gd name="connsiteY15" fmla="*/ 361950 h 533400"/>
                  <a:gd name="connsiteX16" fmla="*/ 717233 w 791528"/>
                  <a:gd name="connsiteY16" fmla="*/ 255270 h 533400"/>
                  <a:gd name="connsiteX0" fmla="*/ 717233 w 791528"/>
                  <a:gd name="connsiteY0" fmla="*/ 255270 h 533400"/>
                  <a:gd name="connsiteX1" fmla="*/ 646748 w 791528"/>
                  <a:gd name="connsiteY1" fmla="*/ 164783 h 533400"/>
                  <a:gd name="connsiteX2" fmla="*/ 646748 w 791528"/>
                  <a:gd name="connsiteY2" fmla="*/ 156210 h 533400"/>
                  <a:gd name="connsiteX3" fmla="*/ 528638 w 791528"/>
                  <a:gd name="connsiteY3" fmla="*/ 38100 h 533400"/>
                  <a:gd name="connsiteX4" fmla="*/ 474345 w 791528"/>
                  <a:gd name="connsiteY4" fmla="*/ 51435 h 533400"/>
                  <a:gd name="connsiteX5" fmla="*/ 376238 w 791528"/>
                  <a:gd name="connsiteY5" fmla="*/ 0 h 533400"/>
                  <a:gd name="connsiteX6" fmla="*/ 262890 w 791528"/>
                  <a:gd name="connsiteY6" fmla="*/ 81915 h 533400"/>
                  <a:gd name="connsiteX7" fmla="*/ 204788 w 791528"/>
                  <a:gd name="connsiteY7" fmla="*/ 66675 h 533400"/>
                  <a:gd name="connsiteX8" fmla="*/ 85725 w 791528"/>
                  <a:gd name="connsiteY8" fmla="*/ 185738 h 533400"/>
                  <a:gd name="connsiteX9" fmla="*/ 106680 w 791528"/>
                  <a:gd name="connsiteY9" fmla="*/ 252413 h 533400"/>
                  <a:gd name="connsiteX10" fmla="*/ 0 w 791528"/>
                  <a:gd name="connsiteY10" fmla="*/ 390525 h 533400"/>
                  <a:gd name="connsiteX11" fmla="*/ 142875 w 791528"/>
                  <a:gd name="connsiteY11" fmla="*/ 533400 h 533400"/>
                  <a:gd name="connsiteX12" fmla="*/ 177165 w 791528"/>
                  <a:gd name="connsiteY12" fmla="*/ 529590 h 533400"/>
                  <a:gd name="connsiteX13" fmla="*/ 379857 w 791528"/>
                  <a:gd name="connsiteY13" fmla="*/ 417126 h 533400"/>
                  <a:gd name="connsiteX14" fmla="*/ 640080 w 791528"/>
                  <a:gd name="connsiteY14" fmla="*/ 469583 h 533400"/>
                  <a:gd name="connsiteX15" fmla="*/ 677228 w 791528"/>
                  <a:gd name="connsiteY15" fmla="*/ 476250 h 533400"/>
                  <a:gd name="connsiteX16" fmla="*/ 791528 w 791528"/>
                  <a:gd name="connsiteY16" fmla="*/ 361950 h 533400"/>
                  <a:gd name="connsiteX17" fmla="*/ 717233 w 791528"/>
                  <a:gd name="connsiteY17" fmla="*/ 255270 h 533400"/>
                  <a:gd name="connsiteX0" fmla="*/ 717233 w 791528"/>
                  <a:gd name="connsiteY0" fmla="*/ 255270 h 533400"/>
                  <a:gd name="connsiteX1" fmla="*/ 646748 w 791528"/>
                  <a:gd name="connsiteY1" fmla="*/ 164783 h 533400"/>
                  <a:gd name="connsiteX2" fmla="*/ 646748 w 791528"/>
                  <a:gd name="connsiteY2" fmla="*/ 156210 h 533400"/>
                  <a:gd name="connsiteX3" fmla="*/ 528638 w 791528"/>
                  <a:gd name="connsiteY3" fmla="*/ 38100 h 533400"/>
                  <a:gd name="connsiteX4" fmla="*/ 474345 w 791528"/>
                  <a:gd name="connsiteY4" fmla="*/ 51435 h 533400"/>
                  <a:gd name="connsiteX5" fmla="*/ 376238 w 791528"/>
                  <a:gd name="connsiteY5" fmla="*/ 0 h 533400"/>
                  <a:gd name="connsiteX6" fmla="*/ 262890 w 791528"/>
                  <a:gd name="connsiteY6" fmla="*/ 81915 h 533400"/>
                  <a:gd name="connsiteX7" fmla="*/ 204788 w 791528"/>
                  <a:gd name="connsiteY7" fmla="*/ 66675 h 533400"/>
                  <a:gd name="connsiteX8" fmla="*/ 85725 w 791528"/>
                  <a:gd name="connsiteY8" fmla="*/ 185738 h 533400"/>
                  <a:gd name="connsiteX9" fmla="*/ 106680 w 791528"/>
                  <a:gd name="connsiteY9" fmla="*/ 252413 h 533400"/>
                  <a:gd name="connsiteX10" fmla="*/ 0 w 791528"/>
                  <a:gd name="connsiteY10" fmla="*/ 390525 h 533400"/>
                  <a:gd name="connsiteX11" fmla="*/ 142875 w 791528"/>
                  <a:gd name="connsiteY11" fmla="*/ 533400 h 533400"/>
                  <a:gd name="connsiteX12" fmla="*/ 177165 w 791528"/>
                  <a:gd name="connsiteY12" fmla="*/ 529590 h 533400"/>
                  <a:gd name="connsiteX13" fmla="*/ 204166 w 791528"/>
                  <a:gd name="connsiteY13" fmla="*/ 449452 h 533400"/>
                  <a:gd name="connsiteX14" fmla="*/ 379857 w 791528"/>
                  <a:gd name="connsiteY14" fmla="*/ 417126 h 533400"/>
                  <a:gd name="connsiteX15" fmla="*/ 640080 w 791528"/>
                  <a:gd name="connsiteY15" fmla="*/ 469583 h 533400"/>
                  <a:gd name="connsiteX16" fmla="*/ 677228 w 791528"/>
                  <a:gd name="connsiteY16" fmla="*/ 476250 h 533400"/>
                  <a:gd name="connsiteX17" fmla="*/ 791528 w 791528"/>
                  <a:gd name="connsiteY17" fmla="*/ 361950 h 533400"/>
                  <a:gd name="connsiteX18" fmla="*/ 717233 w 791528"/>
                  <a:gd name="connsiteY18" fmla="*/ 255270 h 533400"/>
                  <a:gd name="connsiteX0" fmla="*/ 717233 w 791528"/>
                  <a:gd name="connsiteY0" fmla="*/ 255270 h 533400"/>
                  <a:gd name="connsiteX1" fmla="*/ 646748 w 791528"/>
                  <a:gd name="connsiteY1" fmla="*/ 164783 h 533400"/>
                  <a:gd name="connsiteX2" fmla="*/ 646748 w 791528"/>
                  <a:gd name="connsiteY2" fmla="*/ 156210 h 533400"/>
                  <a:gd name="connsiteX3" fmla="*/ 528638 w 791528"/>
                  <a:gd name="connsiteY3" fmla="*/ 38100 h 533400"/>
                  <a:gd name="connsiteX4" fmla="*/ 474345 w 791528"/>
                  <a:gd name="connsiteY4" fmla="*/ 51435 h 533400"/>
                  <a:gd name="connsiteX5" fmla="*/ 376238 w 791528"/>
                  <a:gd name="connsiteY5" fmla="*/ 0 h 533400"/>
                  <a:gd name="connsiteX6" fmla="*/ 262890 w 791528"/>
                  <a:gd name="connsiteY6" fmla="*/ 81915 h 533400"/>
                  <a:gd name="connsiteX7" fmla="*/ 204788 w 791528"/>
                  <a:gd name="connsiteY7" fmla="*/ 66675 h 533400"/>
                  <a:gd name="connsiteX8" fmla="*/ 85725 w 791528"/>
                  <a:gd name="connsiteY8" fmla="*/ 185738 h 533400"/>
                  <a:gd name="connsiteX9" fmla="*/ 106680 w 791528"/>
                  <a:gd name="connsiteY9" fmla="*/ 252413 h 533400"/>
                  <a:gd name="connsiteX10" fmla="*/ 0 w 791528"/>
                  <a:gd name="connsiteY10" fmla="*/ 390525 h 533400"/>
                  <a:gd name="connsiteX11" fmla="*/ 142875 w 791528"/>
                  <a:gd name="connsiteY11" fmla="*/ 533400 h 533400"/>
                  <a:gd name="connsiteX12" fmla="*/ 177165 w 791528"/>
                  <a:gd name="connsiteY12" fmla="*/ 529590 h 533400"/>
                  <a:gd name="connsiteX13" fmla="*/ 252205 w 791528"/>
                  <a:gd name="connsiteY13" fmla="*/ 475513 h 533400"/>
                  <a:gd name="connsiteX14" fmla="*/ 379857 w 791528"/>
                  <a:gd name="connsiteY14" fmla="*/ 417126 h 533400"/>
                  <a:gd name="connsiteX15" fmla="*/ 640080 w 791528"/>
                  <a:gd name="connsiteY15" fmla="*/ 469583 h 533400"/>
                  <a:gd name="connsiteX16" fmla="*/ 677228 w 791528"/>
                  <a:gd name="connsiteY16" fmla="*/ 476250 h 533400"/>
                  <a:gd name="connsiteX17" fmla="*/ 791528 w 791528"/>
                  <a:gd name="connsiteY17" fmla="*/ 361950 h 533400"/>
                  <a:gd name="connsiteX18" fmla="*/ 717233 w 791528"/>
                  <a:gd name="connsiteY18" fmla="*/ 255270 h 533400"/>
                  <a:gd name="connsiteX0" fmla="*/ 717233 w 791528"/>
                  <a:gd name="connsiteY0" fmla="*/ 255270 h 533400"/>
                  <a:gd name="connsiteX1" fmla="*/ 646748 w 791528"/>
                  <a:gd name="connsiteY1" fmla="*/ 164783 h 533400"/>
                  <a:gd name="connsiteX2" fmla="*/ 646748 w 791528"/>
                  <a:gd name="connsiteY2" fmla="*/ 156210 h 533400"/>
                  <a:gd name="connsiteX3" fmla="*/ 528638 w 791528"/>
                  <a:gd name="connsiteY3" fmla="*/ 38100 h 533400"/>
                  <a:gd name="connsiteX4" fmla="*/ 474345 w 791528"/>
                  <a:gd name="connsiteY4" fmla="*/ 51435 h 533400"/>
                  <a:gd name="connsiteX5" fmla="*/ 376238 w 791528"/>
                  <a:gd name="connsiteY5" fmla="*/ 0 h 533400"/>
                  <a:gd name="connsiteX6" fmla="*/ 262890 w 791528"/>
                  <a:gd name="connsiteY6" fmla="*/ 81915 h 533400"/>
                  <a:gd name="connsiteX7" fmla="*/ 204788 w 791528"/>
                  <a:gd name="connsiteY7" fmla="*/ 66675 h 533400"/>
                  <a:gd name="connsiteX8" fmla="*/ 85725 w 791528"/>
                  <a:gd name="connsiteY8" fmla="*/ 185738 h 533400"/>
                  <a:gd name="connsiteX9" fmla="*/ 106680 w 791528"/>
                  <a:gd name="connsiteY9" fmla="*/ 252413 h 533400"/>
                  <a:gd name="connsiteX10" fmla="*/ 0 w 791528"/>
                  <a:gd name="connsiteY10" fmla="*/ 390525 h 533400"/>
                  <a:gd name="connsiteX11" fmla="*/ 142875 w 791528"/>
                  <a:gd name="connsiteY11" fmla="*/ 533400 h 533400"/>
                  <a:gd name="connsiteX12" fmla="*/ 177165 w 791528"/>
                  <a:gd name="connsiteY12" fmla="*/ 529590 h 533400"/>
                  <a:gd name="connsiteX13" fmla="*/ 252205 w 791528"/>
                  <a:gd name="connsiteY13" fmla="*/ 475513 h 533400"/>
                  <a:gd name="connsiteX14" fmla="*/ 379857 w 791528"/>
                  <a:gd name="connsiteY14" fmla="*/ 475513 h 533400"/>
                  <a:gd name="connsiteX15" fmla="*/ 640080 w 791528"/>
                  <a:gd name="connsiteY15" fmla="*/ 469583 h 533400"/>
                  <a:gd name="connsiteX16" fmla="*/ 677228 w 791528"/>
                  <a:gd name="connsiteY16" fmla="*/ 476250 h 533400"/>
                  <a:gd name="connsiteX17" fmla="*/ 791528 w 791528"/>
                  <a:gd name="connsiteY17" fmla="*/ 361950 h 533400"/>
                  <a:gd name="connsiteX18" fmla="*/ 717233 w 791528"/>
                  <a:gd name="connsiteY18" fmla="*/ 255270 h 533400"/>
                  <a:gd name="connsiteX0" fmla="*/ 717233 w 791528"/>
                  <a:gd name="connsiteY0" fmla="*/ 255270 h 533400"/>
                  <a:gd name="connsiteX1" fmla="*/ 646748 w 791528"/>
                  <a:gd name="connsiteY1" fmla="*/ 164783 h 533400"/>
                  <a:gd name="connsiteX2" fmla="*/ 646748 w 791528"/>
                  <a:gd name="connsiteY2" fmla="*/ 156210 h 533400"/>
                  <a:gd name="connsiteX3" fmla="*/ 528638 w 791528"/>
                  <a:gd name="connsiteY3" fmla="*/ 38100 h 533400"/>
                  <a:gd name="connsiteX4" fmla="*/ 474345 w 791528"/>
                  <a:gd name="connsiteY4" fmla="*/ 51435 h 533400"/>
                  <a:gd name="connsiteX5" fmla="*/ 376238 w 791528"/>
                  <a:gd name="connsiteY5" fmla="*/ 0 h 533400"/>
                  <a:gd name="connsiteX6" fmla="*/ 262890 w 791528"/>
                  <a:gd name="connsiteY6" fmla="*/ 81915 h 533400"/>
                  <a:gd name="connsiteX7" fmla="*/ 204788 w 791528"/>
                  <a:gd name="connsiteY7" fmla="*/ 66675 h 533400"/>
                  <a:gd name="connsiteX8" fmla="*/ 85725 w 791528"/>
                  <a:gd name="connsiteY8" fmla="*/ 185738 h 533400"/>
                  <a:gd name="connsiteX9" fmla="*/ 106680 w 791528"/>
                  <a:gd name="connsiteY9" fmla="*/ 252413 h 533400"/>
                  <a:gd name="connsiteX10" fmla="*/ 0 w 791528"/>
                  <a:gd name="connsiteY10" fmla="*/ 390525 h 533400"/>
                  <a:gd name="connsiteX11" fmla="*/ 142875 w 791528"/>
                  <a:gd name="connsiteY11" fmla="*/ 533400 h 533400"/>
                  <a:gd name="connsiteX12" fmla="*/ 177165 w 791528"/>
                  <a:gd name="connsiteY12" fmla="*/ 529590 h 533400"/>
                  <a:gd name="connsiteX13" fmla="*/ 252205 w 791528"/>
                  <a:gd name="connsiteY13" fmla="*/ 475513 h 533400"/>
                  <a:gd name="connsiteX14" fmla="*/ 379857 w 791528"/>
                  <a:gd name="connsiteY14" fmla="*/ 475513 h 533400"/>
                  <a:gd name="connsiteX15" fmla="*/ 516020 w 791528"/>
                  <a:gd name="connsiteY15" fmla="*/ 417126 h 533400"/>
                  <a:gd name="connsiteX16" fmla="*/ 640080 w 791528"/>
                  <a:gd name="connsiteY16" fmla="*/ 469583 h 533400"/>
                  <a:gd name="connsiteX17" fmla="*/ 677228 w 791528"/>
                  <a:gd name="connsiteY17" fmla="*/ 476250 h 533400"/>
                  <a:gd name="connsiteX18" fmla="*/ 791528 w 791528"/>
                  <a:gd name="connsiteY18" fmla="*/ 361950 h 533400"/>
                  <a:gd name="connsiteX19" fmla="*/ 717233 w 791528"/>
                  <a:gd name="connsiteY19" fmla="*/ 255270 h 533400"/>
                  <a:gd name="connsiteX0" fmla="*/ 717233 w 791528"/>
                  <a:gd name="connsiteY0" fmla="*/ 255270 h 533400"/>
                  <a:gd name="connsiteX1" fmla="*/ 646748 w 791528"/>
                  <a:gd name="connsiteY1" fmla="*/ 164783 h 533400"/>
                  <a:gd name="connsiteX2" fmla="*/ 646748 w 791528"/>
                  <a:gd name="connsiteY2" fmla="*/ 156210 h 533400"/>
                  <a:gd name="connsiteX3" fmla="*/ 528638 w 791528"/>
                  <a:gd name="connsiteY3" fmla="*/ 38100 h 533400"/>
                  <a:gd name="connsiteX4" fmla="*/ 474345 w 791528"/>
                  <a:gd name="connsiteY4" fmla="*/ 51435 h 533400"/>
                  <a:gd name="connsiteX5" fmla="*/ 376238 w 791528"/>
                  <a:gd name="connsiteY5" fmla="*/ 0 h 533400"/>
                  <a:gd name="connsiteX6" fmla="*/ 262890 w 791528"/>
                  <a:gd name="connsiteY6" fmla="*/ 81915 h 533400"/>
                  <a:gd name="connsiteX7" fmla="*/ 204788 w 791528"/>
                  <a:gd name="connsiteY7" fmla="*/ 66675 h 533400"/>
                  <a:gd name="connsiteX8" fmla="*/ 85725 w 791528"/>
                  <a:gd name="connsiteY8" fmla="*/ 185738 h 533400"/>
                  <a:gd name="connsiteX9" fmla="*/ 106680 w 791528"/>
                  <a:gd name="connsiteY9" fmla="*/ 252413 h 533400"/>
                  <a:gd name="connsiteX10" fmla="*/ 0 w 791528"/>
                  <a:gd name="connsiteY10" fmla="*/ 390525 h 533400"/>
                  <a:gd name="connsiteX11" fmla="*/ 142875 w 791528"/>
                  <a:gd name="connsiteY11" fmla="*/ 533400 h 533400"/>
                  <a:gd name="connsiteX12" fmla="*/ 177165 w 791528"/>
                  <a:gd name="connsiteY12" fmla="*/ 529590 h 533400"/>
                  <a:gd name="connsiteX13" fmla="*/ 252205 w 791528"/>
                  <a:gd name="connsiteY13" fmla="*/ 475513 h 533400"/>
                  <a:gd name="connsiteX14" fmla="*/ 379857 w 791528"/>
                  <a:gd name="connsiteY14" fmla="*/ 475513 h 533400"/>
                  <a:gd name="connsiteX15" fmla="*/ 516020 w 791528"/>
                  <a:gd name="connsiteY15" fmla="*/ 417126 h 533400"/>
                  <a:gd name="connsiteX16" fmla="*/ 640080 w 791528"/>
                  <a:gd name="connsiteY16" fmla="*/ 469583 h 533400"/>
                  <a:gd name="connsiteX17" fmla="*/ 677228 w 791528"/>
                  <a:gd name="connsiteY17" fmla="*/ 476250 h 533400"/>
                  <a:gd name="connsiteX18" fmla="*/ 791528 w 791528"/>
                  <a:gd name="connsiteY18" fmla="*/ 361950 h 533400"/>
                  <a:gd name="connsiteX19" fmla="*/ 717233 w 791528"/>
                  <a:gd name="connsiteY19" fmla="*/ 255270 h 533400"/>
                  <a:gd name="connsiteX0" fmla="*/ 717233 w 791528"/>
                  <a:gd name="connsiteY0" fmla="*/ 255270 h 533400"/>
                  <a:gd name="connsiteX1" fmla="*/ 646748 w 791528"/>
                  <a:gd name="connsiteY1" fmla="*/ 164783 h 533400"/>
                  <a:gd name="connsiteX2" fmla="*/ 646748 w 791528"/>
                  <a:gd name="connsiteY2" fmla="*/ 156210 h 533400"/>
                  <a:gd name="connsiteX3" fmla="*/ 528638 w 791528"/>
                  <a:gd name="connsiteY3" fmla="*/ 38100 h 533400"/>
                  <a:gd name="connsiteX4" fmla="*/ 474345 w 791528"/>
                  <a:gd name="connsiteY4" fmla="*/ 51435 h 533400"/>
                  <a:gd name="connsiteX5" fmla="*/ 376238 w 791528"/>
                  <a:gd name="connsiteY5" fmla="*/ 0 h 533400"/>
                  <a:gd name="connsiteX6" fmla="*/ 262890 w 791528"/>
                  <a:gd name="connsiteY6" fmla="*/ 81915 h 533400"/>
                  <a:gd name="connsiteX7" fmla="*/ 204788 w 791528"/>
                  <a:gd name="connsiteY7" fmla="*/ 66675 h 533400"/>
                  <a:gd name="connsiteX8" fmla="*/ 85725 w 791528"/>
                  <a:gd name="connsiteY8" fmla="*/ 185738 h 533400"/>
                  <a:gd name="connsiteX9" fmla="*/ 106680 w 791528"/>
                  <a:gd name="connsiteY9" fmla="*/ 252413 h 533400"/>
                  <a:gd name="connsiteX10" fmla="*/ 0 w 791528"/>
                  <a:gd name="connsiteY10" fmla="*/ 390525 h 533400"/>
                  <a:gd name="connsiteX11" fmla="*/ 142875 w 791528"/>
                  <a:gd name="connsiteY11" fmla="*/ 533400 h 533400"/>
                  <a:gd name="connsiteX12" fmla="*/ 177165 w 791528"/>
                  <a:gd name="connsiteY12" fmla="*/ 529590 h 533400"/>
                  <a:gd name="connsiteX13" fmla="*/ 252205 w 791528"/>
                  <a:gd name="connsiteY13" fmla="*/ 475513 h 533400"/>
                  <a:gd name="connsiteX14" fmla="*/ 379857 w 791528"/>
                  <a:gd name="connsiteY14" fmla="*/ 475513 h 533400"/>
                  <a:gd name="connsiteX15" fmla="*/ 516020 w 791528"/>
                  <a:gd name="connsiteY15" fmla="*/ 417126 h 533400"/>
                  <a:gd name="connsiteX16" fmla="*/ 531633 w 791528"/>
                  <a:gd name="connsiteY16" fmla="*/ 444866 h 533400"/>
                  <a:gd name="connsiteX17" fmla="*/ 640080 w 791528"/>
                  <a:gd name="connsiteY17" fmla="*/ 469583 h 533400"/>
                  <a:gd name="connsiteX18" fmla="*/ 677228 w 791528"/>
                  <a:gd name="connsiteY18" fmla="*/ 476250 h 533400"/>
                  <a:gd name="connsiteX19" fmla="*/ 791528 w 791528"/>
                  <a:gd name="connsiteY19" fmla="*/ 361950 h 533400"/>
                  <a:gd name="connsiteX20" fmla="*/ 717233 w 791528"/>
                  <a:gd name="connsiteY20" fmla="*/ 255270 h 533400"/>
                  <a:gd name="connsiteX0" fmla="*/ 717233 w 791528"/>
                  <a:gd name="connsiteY0" fmla="*/ 255270 h 533400"/>
                  <a:gd name="connsiteX1" fmla="*/ 646748 w 791528"/>
                  <a:gd name="connsiteY1" fmla="*/ 164783 h 533400"/>
                  <a:gd name="connsiteX2" fmla="*/ 646748 w 791528"/>
                  <a:gd name="connsiteY2" fmla="*/ 156210 h 533400"/>
                  <a:gd name="connsiteX3" fmla="*/ 528638 w 791528"/>
                  <a:gd name="connsiteY3" fmla="*/ 38100 h 533400"/>
                  <a:gd name="connsiteX4" fmla="*/ 474345 w 791528"/>
                  <a:gd name="connsiteY4" fmla="*/ 51435 h 533400"/>
                  <a:gd name="connsiteX5" fmla="*/ 376238 w 791528"/>
                  <a:gd name="connsiteY5" fmla="*/ 0 h 533400"/>
                  <a:gd name="connsiteX6" fmla="*/ 262890 w 791528"/>
                  <a:gd name="connsiteY6" fmla="*/ 81915 h 533400"/>
                  <a:gd name="connsiteX7" fmla="*/ 204788 w 791528"/>
                  <a:gd name="connsiteY7" fmla="*/ 66675 h 533400"/>
                  <a:gd name="connsiteX8" fmla="*/ 85725 w 791528"/>
                  <a:gd name="connsiteY8" fmla="*/ 185738 h 533400"/>
                  <a:gd name="connsiteX9" fmla="*/ 106680 w 791528"/>
                  <a:gd name="connsiteY9" fmla="*/ 252413 h 533400"/>
                  <a:gd name="connsiteX10" fmla="*/ 0 w 791528"/>
                  <a:gd name="connsiteY10" fmla="*/ 390525 h 533400"/>
                  <a:gd name="connsiteX11" fmla="*/ 142875 w 791528"/>
                  <a:gd name="connsiteY11" fmla="*/ 533400 h 533400"/>
                  <a:gd name="connsiteX12" fmla="*/ 177165 w 791528"/>
                  <a:gd name="connsiteY12" fmla="*/ 529590 h 533400"/>
                  <a:gd name="connsiteX13" fmla="*/ 252205 w 791528"/>
                  <a:gd name="connsiteY13" fmla="*/ 475513 h 533400"/>
                  <a:gd name="connsiteX14" fmla="*/ 379857 w 791528"/>
                  <a:gd name="connsiteY14" fmla="*/ 475513 h 533400"/>
                  <a:gd name="connsiteX15" fmla="*/ 478390 w 791528"/>
                  <a:gd name="connsiteY15" fmla="*/ 440057 h 533400"/>
                  <a:gd name="connsiteX16" fmla="*/ 531633 w 791528"/>
                  <a:gd name="connsiteY16" fmla="*/ 444866 h 533400"/>
                  <a:gd name="connsiteX17" fmla="*/ 640080 w 791528"/>
                  <a:gd name="connsiteY17" fmla="*/ 469583 h 533400"/>
                  <a:gd name="connsiteX18" fmla="*/ 677228 w 791528"/>
                  <a:gd name="connsiteY18" fmla="*/ 476250 h 533400"/>
                  <a:gd name="connsiteX19" fmla="*/ 791528 w 791528"/>
                  <a:gd name="connsiteY19" fmla="*/ 361950 h 533400"/>
                  <a:gd name="connsiteX20" fmla="*/ 717233 w 791528"/>
                  <a:gd name="connsiteY20" fmla="*/ 255270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91528" h="533400">
                    <a:moveTo>
                      <a:pt x="717233" y="255270"/>
                    </a:moveTo>
                    <a:cubicBezTo>
                      <a:pt x="705803" y="217170"/>
                      <a:pt x="681038" y="184785"/>
                      <a:pt x="646748" y="164783"/>
                    </a:cubicBezTo>
                    <a:lnTo>
                      <a:pt x="646748" y="156210"/>
                    </a:lnTo>
                    <a:cubicBezTo>
                      <a:pt x="647700" y="91440"/>
                      <a:pt x="594360" y="38100"/>
                      <a:pt x="528638" y="38100"/>
                    </a:cubicBezTo>
                    <a:cubicBezTo>
                      <a:pt x="508635" y="38100"/>
                      <a:pt x="490538" y="42863"/>
                      <a:pt x="474345" y="51435"/>
                    </a:cubicBezTo>
                    <a:cubicBezTo>
                      <a:pt x="452438" y="20003"/>
                      <a:pt x="417195" y="0"/>
                      <a:pt x="376238" y="0"/>
                    </a:cubicBezTo>
                    <a:cubicBezTo>
                      <a:pt x="323850" y="0"/>
                      <a:pt x="279083" y="34290"/>
                      <a:pt x="262890" y="81915"/>
                    </a:cubicBezTo>
                    <a:cubicBezTo>
                      <a:pt x="245745" y="72390"/>
                      <a:pt x="225743" y="66675"/>
                      <a:pt x="204788" y="66675"/>
                    </a:cubicBezTo>
                    <a:cubicBezTo>
                      <a:pt x="139065" y="66675"/>
                      <a:pt x="85725" y="120015"/>
                      <a:pt x="85725" y="185738"/>
                    </a:cubicBezTo>
                    <a:cubicBezTo>
                      <a:pt x="85725" y="210503"/>
                      <a:pt x="93345" y="233363"/>
                      <a:pt x="106680" y="252413"/>
                    </a:cubicBezTo>
                    <a:cubicBezTo>
                      <a:pt x="44768" y="268605"/>
                      <a:pt x="0" y="323850"/>
                      <a:pt x="0" y="390525"/>
                    </a:cubicBezTo>
                    <a:cubicBezTo>
                      <a:pt x="0" y="469583"/>
                      <a:pt x="63818" y="533400"/>
                      <a:pt x="142875" y="533400"/>
                    </a:cubicBezTo>
                    <a:cubicBezTo>
                      <a:pt x="154305" y="533400"/>
                      <a:pt x="165735" y="531495"/>
                      <a:pt x="177165" y="529590"/>
                    </a:cubicBezTo>
                    <a:cubicBezTo>
                      <a:pt x="196388" y="519421"/>
                      <a:pt x="218423" y="494257"/>
                      <a:pt x="252205" y="475513"/>
                    </a:cubicBezTo>
                    <a:cubicBezTo>
                      <a:pt x="285987" y="456769"/>
                      <a:pt x="331818" y="477563"/>
                      <a:pt x="379857" y="475513"/>
                    </a:cubicBezTo>
                    <a:cubicBezTo>
                      <a:pt x="433385" y="471412"/>
                      <a:pt x="424862" y="444158"/>
                      <a:pt x="478390" y="440057"/>
                    </a:cubicBezTo>
                    <a:cubicBezTo>
                      <a:pt x="490533" y="446246"/>
                      <a:pt x="519490" y="438677"/>
                      <a:pt x="531633" y="444866"/>
                    </a:cubicBezTo>
                    <a:lnTo>
                      <a:pt x="640080" y="469583"/>
                    </a:lnTo>
                    <a:cubicBezTo>
                      <a:pt x="651510" y="473393"/>
                      <a:pt x="663893" y="476250"/>
                      <a:pt x="677228" y="476250"/>
                    </a:cubicBezTo>
                    <a:cubicBezTo>
                      <a:pt x="740093" y="476250"/>
                      <a:pt x="791528" y="424815"/>
                      <a:pt x="791528" y="361950"/>
                    </a:cubicBezTo>
                    <a:cubicBezTo>
                      <a:pt x="790575" y="313373"/>
                      <a:pt x="760095" y="271463"/>
                      <a:pt x="717233" y="255270"/>
                    </a:cubicBezTo>
                    <a:close/>
                  </a:path>
                </a:pathLst>
              </a:custGeom>
              <a:solidFill>
                <a:srgbClr val="00CC0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 sz="2400"/>
              </a:p>
            </p:txBody>
          </p:sp>
        </p:grpSp>
        <p:grpSp>
          <p:nvGrpSpPr>
            <p:cNvPr id="937" name="Group 83">
              <a:extLst>
                <a:ext uri="{FF2B5EF4-FFF2-40B4-BE49-F238E27FC236}">
                  <a16:creationId xmlns:a16="http://schemas.microsoft.com/office/drawing/2014/main" id="{D70B14A8-A212-4D62-AF13-F3F91CD64E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610" y="4016805"/>
              <a:ext cx="1758575" cy="431611"/>
              <a:chOff x="5803" y="6574"/>
              <a:chExt cx="2225" cy="591"/>
            </a:xfrm>
          </p:grpSpPr>
          <p:sp>
            <p:nvSpPr>
              <p:cNvPr id="938" name="Freeform 84">
                <a:extLst>
                  <a:ext uri="{FF2B5EF4-FFF2-40B4-BE49-F238E27FC236}">
                    <a16:creationId xmlns:a16="http://schemas.microsoft.com/office/drawing/2014/main" id="{F1E84523-5C03-4139-BBE4-FFEC8876BA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2" y="6944"/>
                <a:ext cx="120" cy="166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939" name="Freeform 85">
                <a:extLst>
                  <a:ext uri="{FF2B5EF4-FFF2-40B4-BE49-F238E27FC236}">
                    <a16:creationId xmlns:a16="http://schemas.microsoft.com/office/drawing/2014/main" id="{84AAE1F1-0356-4B49-8671-4CD2374498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4" y="6960"/>
                <a:ext cx="120" cy="167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940" name="Freeform 86">
                <a:extLst>
                  <a:ext uri="{FF2B5EF4-FFF2-40B4-BE49-F238E27FC236}">
                    <a16:creationId xmlns:a16="http://schemas.microsoft.com/office/drawing/2014/main" id="{F0521BC6-DD31-4DF4-B1B6-8EFE66E105A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345" y="6956"/>
                <a:ext cx="120" cy="166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941" name="Freeform 87">
                <a:extLst>
                  <a:ext uri="{FF2B5EF4-FFF2-40B4-BE49-F238E27FC236}">
                    <a16:creationId xmlns:a16="http://schemas.microsoft.com/office/drawing/2014/main" id="{51BAFD27-7EB8-41F7-A60B-9BC92FE5822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444" y="6969"/>
                <a:ext cx="120" cy="166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942" name="Freeform 88">
                <a:extLst>
                  <a:ext uri="{FF2B5EF4-FFF2-40B4-BE49-F238E27FC236}">
                    <a16:creationId xmlns:a16="http://schemas.microsoft.com/office/drawing/2014/main" id="{58466CE2-D61E-44D9-B53D-6C0F922685E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612" y="6994"/>
                <a:ext cx="120" cy="166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943" name="Freeform 89">
                <a:extLst>
                  <a:ext uri="{FF2B5EF4-FFF2-40B4-BE49-F238E27FC236}">
                    <a16:creationId xmlns:a16="http://schemas.microsoft.com/office/drawing/2014/main" id="{74700655-E719-46D7-9822-7FC3859C4E4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688" y="6827"/>
                <a:ext cx="270" cy="286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944" name="Freeform 90">
                <a:extLst>
                  <a:ext uri="{FF2B5EF4-FFF2-40B4-BE49-F238E27FC236}">
                    <a16:creationId xmlns:a16="http://schemas.microsoft.com/office/drawing/2014/main" id="{AB68D39D-4641-4A13-837C-9725256008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6" y="6998"/>
                <a:ext cx="120" cy="120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grpSp>
            <p:nvGrpSpPr>
              <p:cNvPr id="945" name="Group 91">
                <a:extLst>
                  <a:ext uri="{FF2B5EF4-FFF2-40B4-BE49-F238E27FC236}">
                    <a16:creationId xmlns:a16="http://schemas.microsoft.com/office/drawing/2014/main" id="{BEBF1A3A-EEC0-4CCB-9B92-094ACD0296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99" y="6906"/>
                <a:ext cx="237" cy="158"/>
                <a:chOff x="3342" y="4812"/>
                <a:chExt cx="237" cy="113"/>
              </a:xfrm>
            </p:grpSpPr>
            <p:sp>
              <p:nvSpPr>
                <p:cNvPr id="990" name="Freeform 92">
                  <a:extLst>
                    <a:ext uri="{FF2B5EF4-FFF2-40B4-BE49-F238E27FC236}">
                      <a16:creationId xmlns:a16="http://schemas.microsoft.com/office/drawing/2014/main" id="{19936319-8F27-4329-B283-45F3B9EFD8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42" y="4839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91" name="Freeform 93">
                  <a:extLst>
                    <a:ext uri="{FF2B5EF4-FFF2-40B4-BE49-F238E27FC236}">
                      <a16:creationId xmlns:a16="http://schemas.microsoft.com/office/drawing/2014/main" id="{41AD0C07-B81A-4071-8713-91DF148B85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81" y="4824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92" name="Freeform 94">
                  <a:extLst>
                    <a:ext uri="{FF2B5EF4-FFF2-40B4-BE49-F238E27FC236}">
                      <a16:creationId xmlns:a16="http://schemas.microsoft.com/office/drawing/2014/main" id="{8AE099D8-C217-45B1-94EA-5E3D1AC667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435" y="4824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93" name="Freeform 95">
                  <a:extLst>
                    <a:ext uri="{FF2B5EF4-FFF2-40B4-BE49-F238E27FC236}">
                      <a16:creationId xmlns:a16="http://schemas.microsoft.com/office/drawing/2014/main" id="{CBB28002-8945-4C5D-B7B7-6B70DAD310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459" y="4812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946" name="Group 96">
                <a:extLst>
                  <a:ext uri="{FF2B5EF4-FFF2-40B4-BE49-F238E27FC236}">
                    <a16:creationId xmlns:a16="http://schemas.microsoft.com/office/drawing/2014/main" id="{C94701A0-5A2F-4313-9CA3-3E1EE256C77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727087">
                <a:off x="7226" y="6889"/>
                <a:ext cx="237" cy="158"/>
                <a:chOff x="3342" y="4812"/>
                <a:chExt cx="237" cy="113"/>
              </a:xfrm>
            </p:grpSpPr>
            <p:sp>
              <p:nvSpPr>
                <p:cNvPr id="986" name="Freeform 97">
                  <a:extLst>
                    <a:ext uri="{FF2B5EF4-FFF2-40B4-BE49-F238E27FC236}">
                      <a16:creationId xmlns:a16="http://schemas.microsoft.com/office/drawing/2014/main" id="{BEC1C0FB-1C85-46F4-B13C-98F28D1072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42" y="4839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87" name="Freeform 98">
                  <a:extLst>
                    <a:ext uri="{FF2B5EF4-FFF2-40B4-BE49-F238E27FC236}">
                      <a16:creationId xmlns:a16="http://schemas.microsoft.com/office/drawing/2014/main" id="{6C08E68A-B495-4AD7-9798-40FDEE29F7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81" y="4824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88" name="Freeform 99">
                  <a:extLst>
                    <a:ext uri="{FF2B5EF4-FFF2-40B4-BE49-F238E27FC236}">
                      <a16:creationId xmlns:a16="http://schemas.microsoft.com/office/drawing/2014/main" id="{B2AE9CBB-F9F3-40D0-A520-23F222429C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435" y="4824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89" name="Freeform 100">
                  <a:extLst>
                    <a:ext uri="{FF2B5EF4-FFF2-40B4-BE49-F238E27FC236}">
                      <a16:creationId xmlns:a16="http://schemas.microsoft.com/office/drawing/2014/main" id="{489DEC79-211B-4B09-9879-3574BEFD32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459" y="4812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947" name="Group 101">
                <a:extLst>
                  <a:ext uri="{FF2B5EF4-FFF2-40B4-BE49-F238E27FC236}">
                    <a16:creationId xmlns:a16="http://schemas.microsoft.com/office/drawing/2014/main" id="{12FAB115-8B5B-4D1F-B915-25E0E8C9C6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727087">
                <a:off x="7345" y="6962"/>
                <a:ext cx="237" cy="158"/>
                <a:chOff x="3342" y="4812"/>
                <a:chExt cx="237" cy="113"/>
              </a:xfrm>
            </p:grpSpPr>
            <p:sp>
              <p:nvSpPr>
                <p:cNvPr id="982" name="Freeform 102">
                  <a:extLst>
                    <a:ext uri="{FF2B5EF4-FFF2-40B4-BE49-F238E27FC236}">
                      <a16:creationId xmlns:a16="http://schemas.microsoft.com/office/drawing/2014/main" id="{0FC50E1E-560D-41EE-8470-15FC724722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42" y="4839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83" name="Freeform 103">
                  <a:extLst>
                    <a:ext uri="{FF2B5EF4-FFF2-40B4-BE49-F238E27FC236}">
                      <a16:creationId xmlns:a16="http://schemas.microsoft.com/office/drawing/2014/main" id="{87A5A417-F3DD-49AE-8D4B-25C40D2E89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81" y="4824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84" name="Freeform 104">
                  <a:extLst>
                    <a:ext uri="{FF2B5EF4-FFF2-40B4-BE49-F238E27FC236}">
                      <a16:creationId xmlns:a16="http://schemas.microsoft.com/office/drawing/2014/main" id="{C241D977-2A90-4A8D-957F-F24ABD3BFA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435" y="4824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85" name="Freeform 105">
                  <a:extLst>
                    <a:ext uri="{FF2B5EF4-FFF2-40B4-BE49-F238E27FC236}">
                      <a16:creationId xmlns:a16="http://schemas.microsoft.com/office/drawing/2014/main" id="{9B371666-423A-4C5F-B9FF-8FD8250A08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459" y="4812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948" name="Group 106">
                <a:extLst>
                  <a:ext uri="{FF2B5EF4-FFF2-40B4-BE49-F238E27FC236}">
                    <a16:creationId xmlns:a16="http://schemas.microsoft.com/office/drawing/2014/main" id="{447DDDDD-C6CB-441F-A163-6D30796B21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147932">
                <a:off x="7708" y="6952"/>
                <a:ext cx="237" cy="158"/>
                <a:chOff x="3342" y="4812"/>
                <a:chExt cx="237" cy="113"/>
              </a:xfrm>
            </p:grpSpPr>
            <p:sp>
              <p:nvSpPr>
                <p:cNvPr id="978" name="Freeform 107">
                  <a:extLst>
                    <a:ext uri="{FF2B5EF4-FFF2-40B4-BE49-F238E27FC236}">
                      <a16:creationId xmlns:a16="http://schemas.microsoft.com/office/drawing/2014/main" id="{C6F5CCDE-DA39-4FE5-B2D4-ADF947D4A9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42" y="4839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79" name="Freeform 108">
                  <a:extLst>
                    <a:ext uri="{FF2B5EF4-FFF2-40B4-BE49-F238E27FC236}">
                      <a16:creationId xmlns:a16="http://schemas.microsoft.com/office/drawing/2014/main" id="{4B5BDDA2-D483-48EC-A4DE-DAE40C29E2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81" y="4824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80" name="Freeform 109">
                  <a:extLst>
                    <a:ext uri="{FF2B5EF4-FFF2-40B4-BE49-F238E27FC236}">
                      <a16:creationId xmlns:a16="http://schemas.microsoft.com/office/drawing/2014/main" id="{888C4187-062B-48B9-B04A-FA17F22F34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435" y="4824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81" name="Freeform 110">
                  <a:extLst>
                    <a:ext uri="{FF2B5EF4-FFF2-40B4-BE49-F238E27FC236}">
                      <a16:creationId xmlns:a16="http://schemas.microsoft.com/office/drawing/2014/main" id="{DE5B0CFA-3B07-4537-9132-0B563396FF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459" y="4812"/>
                  <a:ext cx="120" cy="86"/>
                </a:xfrm>
                <a:custGeom>
                  <a:avLst/>
                  <a:gdLst>
                    <a:gd name="T0" fmla="*/ 0 w 120"/>
                    <a:gd name="T1" fmla="*/ 51 h 119"/>
                    <a:gd name="T2" fmla="*/ 33 w 120"/>
                    <a:gd name="T3" fmla="*/ 78 h 119"/>
                    <a:gd name="T4" fmla="*/ 33 w 120"/>
                    <a:gd name="T5" fmla="*/ 105 h 119"/>
                    <a:gd name="T6" fmla="*/ 33 w 120"/>
                    <a:gd name="T7" fmla="*/ 39 h 119"/>
                    <a:gd name="T8" fmla="*/ 33 w 120"/>
                    <a:gd name="T9" fmla="*/ 90 h 119"/>
                    <a:gd name="T10" fmla="*/ 33 w 120"/>
                    <a:gd name="T11" fmla="*/ 108 h 119"/>
                    <a:gd name="T12" fmla="*/ 60 w 120"/>
                    <a:gd name="T13" fmla="*/ 24 h 119"/>
                    <a:gd name="T14" fmla="*/ 36 w 120"/>
                    <a:gd name="T15" fmla="*/ 87 h 119"/>
                    <a:gd name="T16" fmla="*/ 36 w 120"/>
                    <a:gd name="T17" fmla="*/ 105 h 119"/>
                    <a:gd name="T18" fmla="*/ 54 w 120"/>
                    <a:gd name="T19" fmla="*/ 33 h 119"/>
                    <a:gd name="T20" fmla="*/ 99 w 120"/>
                    <a:gd name="T21" fmla="*/ 12 h 119"/>
                    <a:gd name="T22" fmla="*/ 63 w 120"/>
                    <a:gd name="T23" fmla="*/ 45 h 119"/>
                    <a:gd name="T24" fmla="*/ 48 w 120"/>
                    <a:gd name="T25" fmla="*/ 99 h 119"/>
                    <a:gd name="T26" fmla="*/ 57 w 120"/>
                    <a:gd name="T27" fmla="*/ 42 h 119"/>
                    <a:gd name="T28" fmla="*/ 114 w 120"/>
                    <a:gd name="T29" fmla="*/ 3 h 119"/>
                    <a:gd name="T30" fmla="*/ 93 w 120"/>
                    <a:gd name="T31" fmla="*/ 21 h 119"/>
                    <a:gd name="T32" fmla="*/ 78 w 120"/>
                    <a:gd name="T33" fmla="*/ 66 h 119"/>
                    <a:gd name="T34" fmla="*/ 63 w 120"/>
                    <a:gd name="T35" fmla="*/ 93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0" h="119">
                      <a:moveTo>
                        <a:pt x="0" y="51"/>
                      </a:moveTo>
                      <a:cubicBezTo>
                        <a:pt x="14" y="60"/>
                        <a:pt x="28" y="69"/>
                        <a:pt x="33" y="78"/>
                      </a:cubicBezTo>
                      <a:cubicBezTo>
                        <a:pt x="38" y="87"/>
                        <a:pt x="33" y="111"/>
                        <a:pt x="33" y="105"/>
                      </a:cubicBezTo>
                      <a:cubicBezTo>
                        <a:pt x="33" y="99"/>
                        <a:pt x="33" y="41"/>
                        <a:pt x="33" y="39"/>
                      </a:cubicBezTo>
                      <a:cubicBezTo>
                        <a:pt x="33" y="37"/>
                        <a:pt x="33" y="79"/>
                        <a:pt x="33" y="90"/>
                      </a:cubicBezTo>
                      <a:cubicBezTo>
                        <a:pt x="33" y="101"/>
                        <a:pt x="29" y="119"/>
                        <a:pt x="33" y="108"/>
                      </a:cubicBezTo>
                      <a:cubicBezTo>
                        <a:pt x="37" y="97"/>
                        <a:pt x="60" y="27"/>
                        <a:pt x="60" y="24"/>
                      </a:cubicBezTo>
                      <a:cubicBezTo>
                        <a:pt x="60" y="21"/>
                        <a:pt x="40" y="74"/>
                        <a:pt x="36" y="87"/>
                      </a:cubicBezTo>
                      <a:cubicBezTo>
                        <a:pt x="32" y="100"/>
                        <a:pt x="33" y="114"/>
                        <a:pt x="36" y="105"/>
                      </a:cubicBezTo>
                      <a:cubicBezTo>
                        <a:pt x="39" y="96"/>
                        <a:pt x="44" y="48"/>
                        <a:pt x="54" y="33"/>
                      </a:cubicBezTo>
                      <a:cubicBezTo>
                        <a:pt x="64" y="18"/>
                        <a:pt x="98" y="10"/>
                        <a:pt x="99" y="12"/>
                      </a:cubicBezTo>
                      <a:cubicBezTo>
                        <a:pt x="100" y="14"/>
                        <a:pt x="71" y="31"/>
                        <a:pt x="63" y="45"/>
                      </a:cubicBezTo>
                      <a:cubicBezTo>
                        <a:pt x="55" y="59"/>
                        <a:pt x="47" y="99"/>
                        <a:pt x="48" y="99"/>
                      </a:cubicBezTo>
                      <a:cubicBezTo>
                        <a:pt x="49" y="99"/>
                        <a:pt x="46" y="58"/>
                        <a:pt x="57" y="42"/>
                      </a:cubicBezTo>
                      <a:cubicBezTo>
                        <a:pt x="68" y="26"/>
                        <a:pt x="108" y="6"/>
                        <a:pt x="114" y="3"/>
                      </a:cubicBezTo>
                      <a:cubicBezTo>
                        <a:pt x="120" y="0"/>
                        <a:pt x="99" y="11"/>
                        <a:pt x="93" y="21"/>
                      </a:cubicBezTo>
                      <a:cubicBezTo>
                        <a:pt x="87" y="31"/>
                        <a:pt x="83" y="54"/>
                        <a:pt x="78" y="66"/>
                      </a:cubicBezTo>
                      <a:cubicBezTo>
                        <a:pt x="73" y="78"/>
                        <a:pt x="68" y="87"/>
                        <a:pt x="63" y="93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949" name="Group 111">
                <a:extLst>
                  <a:ext uri="{FF2B5EF4-FFF2-40B4-BE49-F238E27FC236}">
                    <a16:creationId xmlns:a16="http://schemas.microsoft.com/office/drawing/2014/main" id="{1AA03E28-510D-4FE1-8EAE-9A8E2C2AFC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4" y="6914"/>
                <a:ext cx="140" cy="201"/>
                <a:chOff x="4798" y="4791"/>
                <a:chExt cx="140" cy="201"/>
              </a:xfrm>
            </p:grpSpPr>
            <p:sp>
              <p:nvSpPr>
                <p:cNvPr id="975" name="Freeform 112">
                  <a:extLst>
                    <a:ext uri="{FF2B5EF4-FFF2-40B4-BE49-F238E27FC236}">
                      <a16:creationId xmlns:a16="http://schemas.microsoft.com/office/drawing/2014/main" id="{81824372-4496-4719-8FCD-D03AA1D10C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31" y="4809"/>
                  <a:ext cx="74" cy="183"/>
                </a:xfrm>
                <a:custGeom>
                  <a:avLst/>
                  <a:gdLst>
                    <a:gd name="T0" fmla="*/ 2 w 74"/>
                    <a:gd name="T1" fmla="*/ 0 h 183"/>
                    <a:gd name="T2" fmla="*/ 32 w 74"/>
                    <a:gd name="T3" fmla="*/ 75 h 183"/>
                    <a:gd name="T4" fmla="*/ 23 w 74"/>
                    <a:gd name="T5" fmla="*/ 162 h 183"/>
                    <a:gd name="T6" fmla="*/ 5 w 74"/>
                    <a:gd name="T7" fmla="*/ 180 h 183"/>
                    <a:gd name="T8" fmla="*/ 53 w 74"/>
                    <a:gd name="T9" fmla="*/ 141 h 183"/>
                    <a:gd name="T10" fmla="*/ 74 w 74"/>
                    <a:gd name="T11" fmla="*/ 54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183">
                      <a:moveTo>
                        <a:pt x="2" y="0"/>
                      </a:moveTo>
                      <a:cubicBezTo>
                        <a:pt x="15" y="24"/>
                        <a:pt x="29" y="48"/>
                        <a:pt x="32" y="75"/>
                      </a:cubicBezTo>
                      <a:cubicBezTo>
                        <a:pt x="35" y="102"/>
                        <a:pt x="27" y="145"/>
                        <a:pt x="23" y="162"/>
                      </a:cubicBezTo>
                      <a:cubicBezTo>
                        <a:pt x="19" y="179"/>
                        <a:pt x="0" y="183"/>
                        <a:pt x="5" y="180"/>
                      </a:cubicBezTo>
                      <a:cubicBezTo>
                        <a:pt x="10" y="177"/>
                        <a:pt x="42" y="162"/>
                        <a:pt x="53" y="141"/>
                      </a:cubicBezTo>
                      <a:cubicBezTo>
                        <a:pt x="64" y="120"/>
                        <a:pt x="69" y="87"/>
                        <a:pt x="74" y="54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3399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76" name="Oval 113">
                  <a:extLst>
                    <a:ext uri="{FF2B5EF4-FFF2-40B4-BE49-F238E27FC236}">
                      <a16:creationId xmlns:a16="http://schemas.microsoft.com/office/drawing/2014/main" id="{A5ED3023-B106-4928-AE4F-B9FE0A102B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67" y="4848"/>
                  <a:ext cx="71" cy="34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77" name="Oval 114">
                  <a:extLst>
                    <a:ext uri="{FF2B5EF4-FFF2-40B4-BE49-F238E27FC236}">
                      <a16:creationId xmlns:a16="http://schemas.microsoft.com/office/drawing/2014/main" id="{3C2DA364-6ADB-434D-B432-5568C5BC43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98" y="4791"/>
                  <a:ext cx="71" cy="34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950" name="Group 115">
                <a:extLst>
                  <a:ext uri="{FF2B5EF4-FFF2-40B4-BE49-F238E27FC236}">
                    <a16:creationId xmlns:a16="http://schemas.microsoft.com/office/drawing/2014/main" id="{1D661758-C5F6-4BEC-BA7F-E0295F6645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3" y="6884"/>
                <a:ext cx="140" cy="201"/>
                <a:chOff x="4798" y="4791"/>
                <a:chExt cx="140" cy="201"/>
              </a:xfrm>
            </p:grpSpPr>
            <p:sp>
              <p:nvSpPr>
                <p:cNvPr id="972" name="Freeform 116">
                  <a:extLst>
                    <a:ext uri="{FF2B5EF4-FFF2-40B4-BE49-F238E27FC236}">
                      <a16:creationId xmlns:a16="http://schemas.microsoft.com/office/drawing/2014/main" id="{5C6BA525-90B7-499F-A59F-0C9AEC777C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31" y="4809"/>
                  <a:ext cx="74" cy="183"/>
                </a:xfrm>
                <a:custGeom>
                  <a:avLst/>
                  <a:gdLst>
                    <a:gd name="T0" fmla="*/ 2 w 74"/>
                    <a:gd name="T1" fmla="*/ 0 h 183"/>
                    <a:gd name="T2" fmla="*/ 32 w 74"/>
                    <a:gd name="T3" fmla="*/ 75 h 183"/>
                    <a:gd name="T4" fmla="*/ 23 w 74"/>
                    <a:gd name="T5" fmla="*/ 162 h 183"/>
                    <a:gd name="T6" fmla="*/ 5 w 74"/>
                    <a:gd name="T7" fmla="*/ 180 h 183"/>
                    <a:gd name="T8" fmla="*/ 53 w 74"/>
                    <a:gd name="T9" fmla="*/ 141 h 183"/>
                    <a:gd name="T10" fmla="*/ 74 w 74"/>
                    <a:gd name="T11" fmla="*/ 54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183">
                      <a:moveTo>
                        <a:pt x="2" y="0"/>
                      </a:moveTo>
                      <a:cubicBezTo>
                        <a:pt x="15" y="24"/>
                        <a:pt x="29" y="48"/>
                        <a:pt x="32" y="75"/>
                      </a:cubicBezTo>
                      <a:cubicBezTo>
                        <a:pt x="35" y="102"/>
                        <a:pt x="27" y="145"/>
                        <a:pt x="23" y="162"/>
                      </a:cubicBezTo>
                      <a:cubicBezTo>
                        <a:pt x="19" y="179"/>
                        <a:pt x="0" y="183"/>
                        <a:pt x="5" y="180"/>
                      </a:cubicBezTo>
                      <a:cubicBezTo>
                        <a:pt x="10" y="177"/>
                        <a:pt x="42" y="162"/>
                        <a:pt x="53" y="141"/>
                      </a:cubicBezTo>
                      <a:cubicBezTo>
                        <a:pt x="64" y="120"/>
                        <a:pt x="69" y="87"/>
                        <a:pt x="74" y="54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3399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73" name="Oval 117">
                  <a:extLst>
                    <a:ext uri="{FF2B5EF4-FFF2-40B4-BE49-F238E27FC236}">
                      <a16:creationId xmlns:a16="http://schemas.microsoft.com/office/drawing/2014/main" id="{D50E6FCF-C602-466E-957E-DC8B0CC86A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67" y="4848"/>
                  <a:ext cx="71" cy="34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74" name="Oval 118">
                  <a:extLst>
                    <a:ext uri="{FF2B5EF4-FFF2-40B4-BE49-F238E27FC236}">
                      <a16:creationId xmlns:a16="http://schemas.microsoft.com/office/drawing/2014/main" id="{960010A9-27CC-4716-9CF2-73FC8B13C7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98" y="4791"/>
                  <a:ext cx="71" cy="34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951" name="Group 119">
                <a:extLst>
                  <a:ext uri="{FF2B5EF4-FFF2-40B4-BE49-F238E27FC236}">
                    <a16:creationId xmlns:a16="http://schemas.microsoft.com/office/drawing/2014/main" id="{9E957B78-26B7-4602-BEF5-5ADA74A9F6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83" y="6574"/>
                <a:ext cx="345" cy="449"/>
                <a:chOff x="5868" y="4424"/>
                <a:chExt cx="345" cy="449"/>
              </a:xfrm>
            </p:grpSpPr>
            <p:sp>
              <p:nvSpPr>
                <p:cNvPr id="970" name="Freeform 120">
                  <a:extLst>
                    <a:ext uri="{FF2B5EF4-FFF2-40B4-BE49-F238E27FC236}">
                      <a16:creationId xmlns:a16="http://schemas.microsoft.com/office/drawing/2014/main" id="{87F7A017-0115-4048-AA4E-E9A5C5C02E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40" y="4449"/>
                  <a:ext cx="273" cy="424"/>
                </a:xfrm>
                <a:custGeom>
                  <a:avLst/>
                  <a:gdLst>
                    <a:gd name="T0" fmla="*/ 273 w 273"/>
                    <a:gd name="T1" fmla="*/ 303 h 424"/>
                    <a:gd name="T2" fmla="*/ 189 w 273"/>
                    <a:gd name="T3" fmla="*/ 300 h 424"/>
                    <a:gd name="T4" fmla="*/ 63 w 273"/>
                    <a:gd name="T5" fmla="*/ 390 h 424"/>
                    <a:gd name="T6" fmla="*/ 54 w 273"/>
                    <a:gd name="T7" fmla="*/ 408 h 424"/>
                    <a:gd name="T8" fmla="*/ 9 w 273"/>
                    <a:gd name="T9" fmla="*/ 297 h 424"/>
                    <a:gd name="T10" fmla="*/ 45 w 273"/>
                    <a:gd name="T11" fmla="*/ 411 h 424"/>
                    <a:gd name="T12" fmla="*/ 57 w 273"/>
                    <a:gd name="T13" fmla="*/ 339 h 424"/>
                    <a:gd name="T14" fmla="*/ 54 w 273"/>
                    <a:gd name="T15" fmla="*/ 252 h 424"/>
                    <a:gd name="T16" fmla="*/ 42 w 273"/>
                    <a:gd name="T17" fmla="*/ 219 h 424"/>
                    <a:gd name="T18" fmla="*/ 54 w 273"/>
                    <a:gd name="T19" fmla="*/ 351 h 424"/>
                    <a:gd name="T20" fmla="*/ 54 w 273"/>
                    <a:gd name="T21" fmla="*/ 414 h 424"/>
                    <a:gd name="T22" fmla="*/ 78 w 273"/>
                    <a:gd name="T23" fmla="*/ 291 h 424"/>
                    <a:gd name="T24" fmla="*/ 87 w 273"/>
                    <a:gd name="T25" fmla="*/ 129 h 424"/>
                    <a:gd name="T26" fmla="*/ 51 w 273"/>
                    <a:gd name="T27" fmla="*/ 42 h 424"/>
                    <a:gd name="T28" fmla="*/ 0 w 273"/>
                    <a:gd name="T29" fmla="*/ 0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73" h="424">
                      <a:moveTo>
                        <a:pt x="273" y="303"/>
                      </a:moveTo>
                      <a:cubicBezTo>
                        <a:pt x="248" y="294"/>
                        <a:pt x="224" y="286"/>
                        <a:pt x="189" y="300"/>
                      </a:cubicBezTo>
                      <a:cubicBezTo>
                        <a:pt x="154" y="314"/>
                        <a:pt x="85" y="372"/>
                        <a:pt x="63" y="390"/>
                      </a:cubicBezTo>
                      <a:cubicBezTo>
                        <a:pt x="41" y="408"/>
                        <a:pt x="63" y="423"/>
                        <a:pt x="54" y="408"/>
                      </a:cubicBezTo>
                      <a:cubicBezTo>
                        <a:pt x="45" y="393"/>
                        <a:pt x="10" y="297"/>
                        <a:pt x="9" y="297"/>
                      </a:cubicBezTo>
                      <a:cubicBezTo>
                        <a:pt x="8" y="297"/>
                        <a:pt x="37" y="404"/>
                        <a:pt x="45" y="411"/>
                      </a:cubicBezTo>
                      <a:cubicBezTo>
                        <a:pt x="53" y="418"/>
                        <a:pt x="56" y="365"/>
                        <a:pt x="57" y="339"/>
                      </a:cubicBezTo>
                      <a:cubicBezTo>
                        <a:pt x="58" y="313"/>
                        <a:pt x="56" y="272"/>
                        <a:pt x="54" y="252"/>
                      </a:cubicBezTo>
                      <a:cubicBezTo>
                        <a:pt x="52" y="232"/>
                        <a:pt x="42" y="203"/>
                        <a:pt x="42" y="219"/>
                      </a:cubicBezTo>
                      <a:cubicBezTo>
                        <a:pt x="42" y="235"/>
                        <a:pt x="52" y="319"/>
                        <a:pt x="54" y="351"/>
                      </a:cubicBezTo>
                      <a:cubicBezTo>
                        <a:pt x="56" y="383"/>
                        <a:pt x="50" y="424"/>
                        <a:pt x="54" y="414"/>
                      </a:cubicBezTo>
                      <a:cubicBezTo>
                        <a:pt x="58" y="404"/>
                        <a:pt x="73" y="338"/>
                        <a:pt x="78" y="291"/>
                      </a:cubicBezTo>
                      <a:cubicBezTo>
                        <a:pt x="83" y="244"/>
                        <a:pt x="91" y="170"/>
                        <a:pt x="87" y="129"/>
                      </a:cubicBezTo>
                      <a:cubicBezTo>
                        <a:pt x="83" y="88"/>
                        <a:pt x="65" y="63"/>
                        <a:pt x="51" y="42"/>
                      </a:cubicBezTo>
                      <a:cubicBezTo>
                        <a:pt x="37" y="21"/>
                        <a:pt x="18" y="10"/>
                        <a:pt x="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3399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71" name="Freeform 121">
                  <a:extLst>
                    <a:ext uri="{FF2B5EF4-FFF2-40B4-BE49-F238E27FC236}">
                      <a16:creationId xmlns:a16="http://schemas.microsoft.com/office/drawing/2014/main" id="{3A16BAD6-362D-44A0-9781-9EBDFDE8F0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721879">
                  <a:off x="5868" y="4424"/>
                  <a:ext cx="126" cy="142"/>
                </a:xfrm>
                <a:custGeom>
                  <a:avLst/>
                  <a:gdLst>
                    <a:gd name="T0" fmla="*/ 18 w 126"/>
                    <a:gd name="T1" fmla="*/ 10 h 142"/>
                    <a:gd name="T2" fmla="*/ 9 w 126"/>
                    <a:gd name="T3" fmla="*/ 13 h 142"/>
                    <a:gd name="T4" fmla="*/ 18 w 126"/>
                    <a:gd name="T5" fmla="*/ 19 h 142"/>
                    <a:gd name="T6" fmla="*/ 21 w 126"/>
                    <a:gd name="T7" fmla="*/ 10 h 142"/>
                    <a:gd name="T8" fmla="*/ 9 w 126"/>
                    <a:gd name="T9" fmla="*/ 13 h 142"/>
                    <a:gd name="T10" fmla="*/ 0 w 126"/>
                    <a:gd name="T11" fmla="*/ 16 h 142"/>
                    <a:gd name="T12" fmla="*/ 6 w 126"/>
                    <a:gd name="T13" fmla="*/ 13 h 142"/>
                    <a:gd name="T14" fmla="*/ 27 w 126"/>
                    <a:gd name="T15" fmla="*/ 1 h 142"/>
                    <a:gd name="T16" fmla="*/ 15 w 126"/>
                    <a:gd name="T17" fmla="*/ 4 h 142"/>
                    <a:gd name="T18" fmla="*/ 24 w 126"/>
                    <a:gd name="T19" fmla="*/ 7 h 142"/>
                    <a:gd name="T20" fmla="*/ 63 w 126"/>
                    <a:gd name="T21" fmla="*/ 10 h 142"/>
                    <a:gd name="T22" fmla="*/ 66 w 126"/>
                    <a:gd name="T23" fmla="*/ 19 h 142"/>
                    <a:gd name="T24" fmla="*/ 84 w 126"/>
                    <a:gd name="T25" fmla="*/ 25 h 142"/>
                    <a:gd name="T26" fmla="*/ 24 w 126"/>
                    <a:gd name="T27" fmla="*/ 40 h 142"/>
                    <a:gd name="T28" fmla="*/ 33 w 126"/>
                    <a:gd name="T29" fmla="*/ 43 h 142"/>
                    <a:gd name="T30" fmla="*/ 36 w 126"/>
                    <a:gd name="T31" fmla="*/ 34 h 142"/>
                    <a:gd name="T32" fmla="*/ 21 w 126"/>
                    <a:gd name="T33" fmla="*/ 37 h 142"/>
                    <a:gd name="T34" fmla="*/ 18 w 126"/>
                    <a:gd name="T35" fmla="*/ 43 h 142"/>
                    <a:gd name="T36" fmla="*/ 21 w 126"/>
                    <a:gd name="T37" fmla="*/ 55 h 142"/>
                    <a:gd name="T38" fmla="*/ 54 w 126"/>
                    <a:gd name="T39" fmla="*/ 40 h 142"/>
                    <a:gd name="T40" fmla="*/ 87 w 126"/>
                    <a:gd name="T41" fmla="*/ 43 h 142"/>
                    <a:gd name="T42" fmla="*/ 69 w 126"/>
                    <a:gd name="T43" fmla="*/ 49 h 142"/>
                    <a:gd name="T44" fmla="*/ 54 w 126"/>
                    <a:gd name="T45" fmla="*/ 76 h 142"/>
                    <a:gd name="T46" fmla="*/ 60 w 126"/>
                    <a:gd name="T47" fmla="*/ 67 h 142"/>
                    <a:gd name="T48" fmla="*/ 51 w 126"/>
                    <a:gd name="T49" fmla="*/ 76 h 142"/>
                    <a:gd name="T50" fmla="*/ 48 w 126"/>
                    <a:gd name="T51" fmla="*/ 85 h 142"/>
                    <a:gd name="T52" fmla="*/ 90 w 126"/>
                    <a:gd name="T53" fmla="*/ 61 h 142"/>
                    <a:gd name="T54" fmla="*/ 126 w 126"/>
                    <a:gd name="T55" fmla="*/ 52 h 142"/>
                    <a:gd name="T56" fmla="*/ 102 w 126"/>
                    <a:gd name="T57" fmla="*/ 73 h 142"/>
                    <a:gd name="T58" fmla="*/ 90 w 126"/>
                    <a:gd name="T59" fmla="*/ 100 h 142"/>
                    <a:gd name="T60" fmla="*/ 84 w 126"/>
                    <a:gd name="T61" fmla="*/ 91 h 142"/>
                    <a:gd name="T62" fmla="*/ 81 w 126"/>
                    <a:gd name="T63" fmla="*/ 100 h 142"/>
                    <a:gd name="T64" fmla="*/ 90 w 126"/>
                    <a:gd name="T65" fmla="*/ 118 h 142"/>
                    <a:gd name="T66" fmla="*/ 93 w 126"/>
                    <a:gd name="T67" fmla="*/ 109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26" h="142">
                      <a:moveTo>
                        <a:pt x="18" y="10"/>
                      </a:moveTo>
                      <a:cubicBezTo>
                        <a:pt x="15" y="11"/>
                        <a:pt x="9" y="10"/>
                        <a:pt x="9" y="13"/>
                      </a:cubicBezTo>
                      <a:cubicBezTo>
                        <a:pt x="9" y="17"/>
                        <a:pt x="15" y="20"/>
                        <a:pt x="18" y="19"/>
                      </a:cubicBezTo>
                      <a:cubicBezTo>
                        <a:pt x="21" y="18"/>
                        <a:pt x="24" y="12"/>
                        <a:pt x="21" y="10"/>
                      </a:cubicBezTo>
                      <a:cubicBezTo>
                        <a:pt x="18" y="8"/>
                        <a:pt x="13" y="12"/>
                        <a:pt x="9" y="13"/>
                      </a:cubicBezTo>
                      <a:cubicBezTo>
                        <a:pt x="9" y="13"/>
                        <a:pt x="3" y="15"/>
                        <a:pt x="0" y="16"/>
                      </a:cubicBezTo>
                      <a:cubicBezTo>
                        <a:pt x="17" y="28"/>
                        <a:pt x="37" y="7"/>
                        <a:pt x="6" y="13"/>
                      </a:cubicBezTo>
                      <a:cubicBezTo>
                        <a:pt x="22" y="18"/>
                        <a:pt x="33" y="23"/>
                        <a:pt x="27" y="1"/>
                      </a:cubicBezTo>
                      <a:cubicBezTo>
                        <a:pt x="23" y="2"/>
                        <a:pt x="17" y="0"/>
                        <a:pt x="15" y="4"/>
                      </a:cubicBezTo>
                      <a:cubicBezTo>
                        <a:pt x="14" y="7"/>
                        <a:pt x="21" y="7"/>
                        <a:pt x="24" y="7"/>
                      </a:cubicBezTo>
                      <a:cubicBezTo>
                        <a:pt x="37" y="9"/>
                        <a:pt x="50" y="9"/>
                        <a:pt x="63" y="10"/>
                      </a:cubicBezTo>
                      <a:cubicBezTo>
                        <a:pt x="64" y="13"/>
                        <a:pt x="63" y="17"/>
                        <a:pt x="66" y="19"/>
                      </a:cubicBezTo>
                      <a:cubicBezTo>
                        <a:pt x="71" y="23"/>
                        <a:pt x="84" y="25"/>
                        <a:pt x="84" y="25"/>
                      </a:cubicBezTo>
                      <a:cubicBezTo>
                        <a:pt x="98" y="47"/>
                        <a:pt x="37" y="39"/>
                        <a:pt x="24" y="40"/>
                      </a:cubicBezTo>
                      <a:cubicBezTo>
                        <a:pt x="27" y="41"/>
                        <a:pt x="30" y="44"/>
                        <a:pt x="33" y="43"/>
                      </a:cubicBezTo>
                      <a:cubicBezTo>
                        <a:pt x="36" y="42"/>
                        <a:pt x="39" y="35"/>
                        <a:pt x="36" y="34"/>
                      </a:cubicBezTo>
                      <a:cubicBezTo>
                        <a:pt x="31" y="32"/>
                        <a:pt x="26" y="36"/>
                        <a:pt x="21" y="37"/>
                      </a:cubicBezTo>
                      <a:cubicBezTo>
                        <a:pt x="28" y="64"/>
                        <a:pt x="38" y="36"/>
                        <a:pt x="18" y="43"/>
                      </a:cubicBezTo>
                      <a:cubicBezTo>
                        <a:pt x="19" y="47"/>
                        <a:pt x="17" y="53"/>
                        <a:pt x="21" y="55"/>
                      </a:cubicBezTo>
                      <a:cubicBezTo>
                        <a:pt x="32" y="60"/>
                        <a:pt x="54" y="40"/>
                        <a:pt x="54" y="40"/>
                      </a:cubicBezTo>
                      <a:cubicBezTo>
                        <a:pt x="65" y="41"/>
                        <a:pt x="78" y="37"/>
                        <a:pt x="87" y="43"/>
                      </a:cubicBezTo>
                      <a:cubicBezTo>
                        <a:pt x="92" y="46"/>
                        <a:pt x="69" y="49"/>
                        <a:pt x="69" y="49"/>
                      </a:cubicBezTo>
                      <a:cubicBezTo>
                        <a:pt x="62" y="71"/>
                        <a:pt x="67" y="63"/>
                        <a:pt x="54" y="76"/>
                      </a:cubicBezTo>
                      <a:cubicBezTo>
                        <a:pt x="51" y="79"/>
                        <a:pt x="63" y="64"/>
                        <a:pt x="60" y="67"/>
                      </a:cubicBezTo>
                      <a:cubicBezTo>
                        <a:pt x="57" y="70"/>
                        <a:pt x="54" y="73"/>
                        <a:pt x="51" y="76"/>
                      </a:cubicBezTo>
                      <a:cubicBezTo>
                        <a:pt x="50" y="79"/>
                        <a:pt x="46" y="87"/>
                        <a:pt x="48" y="85"/>
                      </a:cubicBezTo>
                      <a:cubicBezTo>
                        <a:pt x="74" y="59"/>
                        <a:pt x="43" y="68"/>
                        <a:pt x="90" y="61"/>
                      </a:cubicBezTo>
                      <a:cubicBezTo>
                        <a:pt x="96" y="39"/>
                        <a:pt x="108" y="48"/>
                        <a:pt x="126" y="52"/>
                      </a:cubicBezTo>
                      <a:cubicBezTo>
                        <a:pt x="119" y="63"/>
                        <a:pt x="111" y="64"/>
                        <a:pt x="102" y="73"/>
                      </a:cubicBezTo>
                      <a:cubicBezTo>
                        <a:pt x="99" y="83"/>
                        <a:pt x="93" y="90"/>
                        <a:pt x="90" y="100"/>
                      </a:cubicBezTo>
                      <a:cubicBezTo>
                        <a:pt x="84" y="142"/>
                        <a:pt x="90" y="112"/>
                        <a:pt x="84" y="91"/>
                      </a:cubicBezTo>
                      <a:cubicBezTo>
                        <a:pt x="83" y="88"/>
                        <a:pt x="82" y="97"/>
                        <a:pt x="81" y="100"/>
                      </a:cubicBezTo>
                      <a:cubicBezTo>
                        <a:pt x="82" y="102"/>
                        <a:pt x="86" y="118"/>
                        <a:pt x="90" y="118"/>
                      </a:cubicBezTo>
                      <a:cubicBezTo>
                        <a:pt x="93" y="118"/>
                        <a:pt x="96" y="109"/>
                        <a:pt x="93" y="109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8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952" name="Group 122">
                <a:extLst>
                  <a:ext uri="{FF2B5EF4-FFF2-40B4-BE49-F238E27FC236}">
                    <a16:creationId xmlns:a16="http://schemas.microsoft.com/office/drawing/2014/main" id="{D54FD1F6-A408-4D42-8646-58E882FF2E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51" y="6752"/>
                <a:ext cx="330" cy="387"/>
                <a:chOff x="5868" y="4424"/>
                <a:chExt cx="345" cy="449"/>
              </a:xfrm>
            </p:grpSpPr>
            <p:sp>
              <p:nvSpPr>
                <p:cNvPr id="968" name="Freeform 123">
                  <a:extLst>
                    <a:ext uri="{FF2B5EF4-FFF2-40B4-BE49-F238E27FC236}">
                      <a16:creationId xmlns:a16="http://schemas.microsoft.com/office/drawing/2014/main" id="{9E3183E7-6104-4342-989C-9626BEA03D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40" y="4449"/>
                  <a:ext cx="273" cy="424"/>
                </a:xfrm>
                <a:custGeom>
                  <a:avLst/>
                  <a:gdLst>
                    <a:gd name="T0" fmla="*/ 273 w 273"/>
                    <a:gd name="T1" fmla="*/ 303 h 424"/>
                    <a:gd name="T2" fmla="*/ 189 w 273"/>
                    <a:gd name="T3" fmla="*/ 300 h 424"/>
                    <a:gd name="T4" fmla="*/ 63 w 273"/>
                    <a:gd name="T5" fmla="*/ 390 h 424"/>
                    <a:gd name="T6" fmla="*/ 54 w 273"/>
                    <a:gd name="T7" fmla="*/ 408 h 424"/>
                    <a:gd name="T8" fmla="*/ 9 w 273"/>
                    <a:gd name="T9" fmla="*/ 297 h 424"/>
                    <a:gd name="T10" fmla="*/ 45 w 273"/>
                    <a:gd name="T11" fmla="*/ 411 h 424"/>
                    <a:gd name="T12" fmla="*/ 57 w 273"/>
                    <a:gd name="T13" fmla="*/ 339 h 424"/>
                    <a:gd name="T14" fmla="*/ 54 w 273"/>
                    <a:gd name="T15" fmla="*/ 252 h 424"/>
                    <a:gd name="T16" fmla="*/ 42 w 273"/>
                    <a:gd name="T17" fmla="*/ 219 h 424"/>
                    <a:gd name="T18" fmla="*/ 54 w 273"/>
                    <a:gd name="T19" fmla="*/ 351 h 424"/>
                    <a:gd name="T20" fmla="*/ 54 w 273"/>
                    <a:gd name="T21" fmla="*/ 414 h 424"/>
                    <a:gd name="T22" fmla="*/ 78 w 273"/>
                    <a:gd name="T23" fmla="*/ 291 h 424"/>
                    <a:gd name="T24" fmla="*/ 87 w 273"/>
                    <a:gd name="T25" fmla="*/ 129 h 424"/>
                    <a:gd name="T26" fmla="*/ 51 w 273"/>
                    <a:gd name="T27" fmla="*/ 42 h 424"/>
                    <a:gd name="T28" fmla="*/ 0 w 273"/>
                    <a:gd name="T29" fmla="*/ 0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73" h="424">
                      <a:moveTo>
                        <a:pt x="273" y="303"/>
                      </a:moveTo>
                      <a:cubicBezTo>
                        <a:pt x="248" y="294"/>
                        <a:pt x="224" y="286"/>
                        <a:pt x="189" y="300"/>
                      </a:cubicBezTo>
                      <a:cubicBezTo>
                        <a:pt x="154" y="314"/>
                        <a:pt x="85" y="372"/>
                        <a:pt x="63" y="390"/>
                      </a:cubicBezTo>
                      <a:cubicBezTo>
                        <a:pt x="41" y="408"/>
                        <a:pt x="63" y="423"/>
                        <a:pt x="54" y="408"/>
                      </a:cubicBezTo>
                      <a:cubicBezTo>
                        <a:pt x="45" y="393"/>
                        <a:pt x="10" y="297"/>
                        <a:pt x="9" y="297"/>
                      </a:cubicBezTo>
                      <a:cubicBezTo>
                        <a:pt x="8" y="297"/>
                        <a:pt x="37" y="404"/>
                        <a:pt x="45" y="411"/>
                      </a:cubicBezTo>
                      <a:cubicBezTo>
                        <a:pt x="53" y="418"/>
                        <a:pt x="56" y="365"/>
                        <a:pt x="57" y="339"/>
                      </a:cubicBezTo>
                      <a:cubicBezTo>
                        <a:pt x="58" y="313"/>
                        <a:pt x="56" y="272"/>
                        <a:pt x="54" y="252"/>
                      </a:cubicBezTo>
                      <a:cubicBezTo>
                        <a:pt x="52" y="232"/>
                        <a:pt x="42" y="203"/>
                        <a:pt x="42" y="219"/>
                      </a:cubicBezTo>
                      <a:cubicBezTo>
                        <a:pt x="42" y="235"/>
                        <a:pt x="52" y="319"/>
                        <a:pt x="54" y="351"/>
                      </a:cubicBezTo>
                      <a:cubicBezTo>
                        <a:pt x="56" y="383"/>
                        <a:pt x="50" y="424"/>
                        <a:pt x="54" y="414"/>
                      </a:cubicBezTo>
                      <a:cubicBezTo>
                        <a:pt x="58" y="404"/>
                        <a:pt x="73" y="338"/>
                        <a:pt x="78" y="291"/>
                      </a:cubicBezTo>
                      <a:cubicBezTo>
                        <a:pt x="83" y="244"/>
                        <a:pt x="91" y="170"/>
                        <a:pt x="87" y="129"/>
                      </a:cubicBezTo>
                      <a:cubicBezTo>
                        <a:pt x="83" y="88"/>
                        <a:pt x="65" y="63"/>
                        <a:pt x="51" y="42"/>
                      </a:cubicBezTo>
                      <a:cubicBezTo>
                        <a:pt x="37" y="21"/>
                        <a:pt x="18" y="10"/>
                        <a:pt x="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3399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69" name="Freeform 124">
                  <a:extLst>
                    <a:ext uri="{FF2B5EF4-FFF2-40B4-BE49-F238E27FC236}">
                      <a16:creationId xmlns:a16="http://schemas.microsoft.com/office/drawing/2014/main" id="{F260FA75-4B51-4BF1-9DEE-698C7DDEA6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721879">
                  <a:off x="5868" y="4424"/>
                  <a:ext cx="126" cy="142"/>
                </a:xfrm>
                <a:custGeom>
                  <a:avLst/>
                  <a:gdLst>
                    <a:gd name="T0" fmla="*/ 18 w 126"/>
                    <a:gd name="T1" fmla="*/ 10 h 142"/>
                    <a:gd name="T2" fmla="*/ 9 w 126"/>
                    <a:gd name="T3" fmla="*/ 13 h 142"/>
                    <a:gd name="T4" fmla="*/ 18 w 126"/>
                    <a:gd name="T5" fmla="*/ 19 h 142"/>
                    <a:gd name="T6" fmla="*/ 21 w 126"/>
                    <a:gd name="T7" fmla="*/ 10 h 142"/>
                    <a:gd name="T8" fmla="*/ 9 w 126"/>
                    <a:gd name="T9" fmla="*/ 13 h 142"/>
                    <a:gd name="T10" fmla="*/ 0 w 126"/>
                    <a:gd name="T11" fmla="*/ 16 h 142"/>
                    <a:gd name="T12" fmla="*/ 6 w 126"/>
                    <a:gd name="T13" fmla="*/ 13 h 142"/>
                    <a:gd name="T14" fmla="*/ 27 w 126"/>
                    <a:gd name="T15" fmla="*/ 1 h 142"/>
                    <a:gd name="T16" fmla="*/ 15 w 126"/>
                    <a:gd name="T17" fmla="*/ 4 h 142"/>
                    <a:gd name="T18" fmla="*/ 24 w 126"/>
                    <a:gd name="T19" fmla="*/ 7 h 142"/>
                    <a:gd name="T20" fmla="*/ 63 w 126"/>
                    <a:gd name="T21" fmla="*/ 10 h 142"/>
                    <a:gd name="T22" fmla="*/ 66 w 126"/>
                    <a:gd name="T23" fmla="*/ 19 h 142"/>
                    <a:gd name="T24" fmla="*/ 84 w 126"/>
                    <a:gd name="T25" fmla="*/ 25 h 142"/>
                    <a:gd name="T26" fmla="*/ 24 w 126"/>
                    <a:gd name="T27" fmla="*/ 40 h 142"/>
                    <a:gd name="T28" fmla="*/ 33 w 126"/>
                    <a:gd name="T29" fmla="*/ 43 h 142"/>
                    <a:gd name="T30" fmla="*/ 36 w 126"/>
                    <a:gd name="T31" fmla="*/ 34 h 142"/>
                    <a:gd name="T32" fmla="*/ 21 w 126"/>
                    <a:gd name="T33" fmla="*/ 37 h 142"/>
                    <a:gd name="T34" fmla="*/ 18 w 126"/>
                    <a:gd name="T35" fmla="*/ 43 h 142"/>
                    <a:gd name="T36" fmla="*/ 21 w 126"/>
                    <a:gd name="T37" fmla="*/ 55 h 142"/>
                    <a:gd name="T38" fmla="*/ 54 w 126"/>
                    <a:gd name="T39" fmla="*/ 40 h 142"/>
                    <a:gd name="T40" fmla="*/ 87 w 126"/>
                    <a:gd name="T41" fmla="*/ 43 h 142"/>
                    <a:gd name="T42" fmla="*/ 69 w 126"/>
                    <a:gd name="T43" fmla="*/ 49 h 142"/>
                    <a:gd name="T44" fmla="*/ 54 w 126"/>
                    <a:gd name="T45" fmla="*/ 76 h 142"/>
                    <a:gd name="T46" fmla="*/ 60 w 126"/>
                    <a:gd name="T47" fmla="*/ 67 h 142"/>
                    <a:gd name="T48" fmla="*/ 51 w 126"/>
                    <a:gd name="T49" fmla="*/ 76 h 142"/>
                    <a:gd name="T50" fmla="*/ 48 w 126"/>
                    <a:gd name="T51" fmla="*/ 85 h 142"/>
                    <a:gd name="T52" fmla="*/ 90 w 126"/>
                    <a:gd name="T53" fmla="*/ 61 h 142"/>
                    <a:gd name="T54" fmla="*/ 126 w 126"/>
                    <a:gd name="T55" fmla="*/ 52 h 142"/>
                    <a:gd name="T56" fmla="*/ 102 w 126"/>
                    <a:gd name="T57" fmla="*/ 73 h 142"/>
                    <a:gd name="T58" fmla="*/ 90 w 126"/>
                    <a:gd name="T59" fmla="*/ 100 h 142"/>
                    <a:gd name="T60" fmla="*/ 84 w 126"/>
                    <a:gd name="T61" fmla="*/ 91 h 142"/>
                    <a:gd name="T62" fmla="*/ 81 w 126"/>
                    <a:gd name="T63" fmla="*/ 100 h 142"/>
                    <a:gd name="T64" fmla="*/ 90 w 126"/>
                    <a:gd name="T65" fmla="*/ 118 h 142"/>
                    <a:gd name="T66" fmla="*/ 93 w 126"/>
                    <a:gd name="T67" fmla="*/ 109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26" h="142">
                      <a:moveTo>
                        <a:pt x="18" y="10"/>
                      </a:moveTo>
                      <a:cubicBezTo>
                        <a:pt x="15" y="11"/>
                        <a:pt x="9" y="10"/>
                        <a:pt x="9" y="13"/>
                      </a:cubicBezTo>
                      <a:cubicBezTo>
                        <a:pt x="9" y="17"/>
                        <a:pt x="15" y="20"/>
                        <a:pt x="18" y="19"/>
                      </a:cubicBezTo>
                      <a:cubicBezTo>
                        <a:pt x="21" y="18"/>
                        <a:pt x="24" y="12"/>
                        <a:pt x="21" y="10"/>
                      </a:cubicBezTo>
                      <a:cubicBezTo>
                        <a:pt x="18" y="8"/>
                        <a:pt x="13" y="12"/>
                        <a:pt x="9" y="13"/>
                      </a:cubicBezTo>
                      <a:cubicBezTo>
                        <a:pt x="9" y="13"/>
                        <a:pt x="3" y="15"/>
                        <a:pt x="0" y="16"/>
                      </a:cubicBezTo>
                      <a:cubicBezTo>
                        <a:pt x="17" y="28"/>
                        <a:pt x="37" y="7"/>
                        <a:pt x="6" y="13"/>
                      </a:cubicBezTo>
                      <a:cubicBezTo>
                        <a:pt x="22" y="18"/>
                        <a:pt x="33" y="23"/>
                        <a:pt x="27" y="1"/>
                      </a:cubicBezTo>
                      <a:cubicBezTo>
                        <a:pt x="23" y="2"/>
                        <a:pt x="17" y="0"/>
                        <a:pt x="15" y="4"/>
                      </a:cubicBezTo>
                      <a:cubicBezTo>
                        <a:pt x="14" y="7"/>
                        <a:pt x="21" y="7"/>
                        <a:pt x="24" y="7"/>
                      </a:cubicBezTo>
                      <a:cubicBezTo>
                        <a:pt x="37" y="9"/>
                        <a:pt x="50" y="9"/>
                        <a:pt x="63" y="10"/>
                      </a:cubicBezTo>
                      <a:cubicBezTo>
                        <a:pt x="64" y="13"/>
                        <a:pt x="63" y="17"/>
                        <a:pt x="66" y="19"/>
                      </a:cubicBezTo>
                      <a:cubicBezTo>
                        <a:pt x="71" y="23"/>
                        <a:pt x="84" y="25"/>
                        <a:pt x="84" y="25"/>
                      </a:cubicBezTo>
                      <a:cubicBezTo>
                        <a:pt x="98" y="47"/>
                        <a:pt x="37" y="39"/>
                        <a:pt x="24" y="40"/>
                      </a:cubicBezTo>
                      <a:cubicBezTo>
                        <a:pt x="27" y="41"/>
                        <a:pt x="30" y="44"/>
                        <a:pt x="33" y="43"/>
                      </a:cubicBezTo>
                      <a:cubicBezTo>
                        <a:pt x="36" y="42"/>
                        <a:pt x="39" y="35"/>
                        <a:pt x="36" y="34"/>
                      </a:cubicBezTo>
                      <a:cubicBezTo>
                        <a:pt x="31" y="32"/>
                        <a:pt x="26" y="36"/>
                        <a:pt x="21" y="37"/>
                      </a:cubicBezTo>
                      <a:cubicBezTo>
                        <a:pt x="28" y="64"/>
                        <a:pt x="38" y="36"/>
                        <a:pt x="18" y="43"/>
                      </a:cubicBezTo>
                      <a:cubicBezTo>
                        <a:pt x="19" y="47"/>
                        <a:pt x="17" y="53"/>
                        <a:pt x="21" y="55"/>
                      </a:cubicBezTo>
                      <a:cubicBezTo>
                        <a:pt x="32" y="60"/>
                        <a:pt x="54" y="40"/>
                        <a:pt x="54" y="40"/>
                      </a:cubicBezTo>
                      <a:cubicBezTo>
                        <a:pt x="65" y="41"/>
                        <a:pt x="78" y="37"/>
                        <a:pt x="87" y="43"/>
                      </a:cubicBezTo>
                      <a:cubicBezTo>
                        <a:pt x="92" y="46"/>
                        <a:pt x="69" y="49"/>
                        <a:pt x="69" y="49"/>
                      </a:cubicBezTo>
                      <a:cubicBezTo>
                        <a:pt x="62" y="71"/>
                        <a:pt x="67" y="63"/>
                        <a:pt x="54" y="76"/>
                      </a:cubicBezTo>
                      <a:cubicBezTo>
                        <a:pt x="51" y="79"/>
                        <a:pt x="63" y="64"/>
                        <a:pt x="60" y="67"/>
                      </a:cubicBezTo>
                      <a:cubicBezTo>
                        <a:pt x="57" y="70"/>
                        <a:pt x="54" y="73"/>
                        <a:pt x="51" y="76"/>
                      </a:cubicBezTo>
                      <a:cubicBezTo>
                        <a:pt x="50" y="79"/>
                        <a:pt x="46" y="87"/>
                        <a:pt x="48" y="85"/>
                      </a:cubicBezTo>
                      <a:cubicBezTo>
                        <a:pt x="74" y="59"/>
                        <a:pt x="43" y="68"/>
                        <a:pt x="90" y="61"/>
                      </a:cubicBezTo>
                      <a:cubicBezTo>
                        <a:pt x="96" y="39"/>
                        <a:pt x="108" y="48"/>
                        <a:pt x="126" y="52"/>
                      </a:cubicBezTo>
                      <a:cubicBezTo>
                        <a:pt x="119" y="63"/>
                        <a:pt x="111" y="64"/>
                        <a:pt x="102" y="73"/>
                      </a:cubicBezTo>
                      <a:cubicBezTo>
                        <a:pt x="99" y="83"/>
                        <a:pt x="93" y="90"/>
                        <a:pt x="90" y="100"/>
                      </a:cubicBezTo>
                      <a:cubicBezTo>
                        <a:pt x="84" y="142"/>
                        <a:pt x="90" y="112"/>
                        <a:pt x="84" y="91"/>
                      </a:cubicBezTo>
                      <a:cubicBezTo>
                        <a:pt x="83" y="88"/>
                        <a:pt x="82" y="97"/>
                        <a:pt x="81" y="100"/>
                      </a:cubicBezTo>
                      <a:cubicBezTo>
                        <a:pt x="82" y="102"/>
                        <a:pt x="86" y="118"/>
                        <a:pt x="90" y="118"/>
                      </a:cubicBezTo>
                      <a:cubicBezTo>
                        <a:pt x="93" y="118"/>
                        <a:pt x="96" y="109"/>
                        <a:pt x="93" y="109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8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953" name="Group 125">
                <a:extLst>
                  <a:ext uri="{FF2B5EF4-FFF2-40B4-BE49-F238E27FC236}">
                    <a16:creationId xmlns:a16="http://schemas.microsoft.com/office/drawing/2014/main" id="{A6B8A298-3480-4100-A8E2-A5EA7ACBDA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6281" y="6740"/>
                <a:ext cx="330" cy="387"/>
                <a:chOff x="5868" y="4424"/>
                <a:chExt cx="345" cy="449"/>
              </a:xfrm>
            </p:grpSpPr>
            <p:sp>
              <p:nvSpPr>
                <p:cNvPr id="966" name="Freeform 126">
                  <a:extLst>
                    <a:ext uri="{FF2B5EF4-FFF2-40B4-BE49-F238E27FC236}">
                      <a16:creationId xmlns:a16="http://schemas.microsoft.com/office/drawing/2014/main" id="{56F089C7-6D56-446C-AFC3-2619B09134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40" y="4449"/>
                  <a:ext cx="273" cy="424"/>
                </a:xfrm>
                <a:custGeom>
                  <a:avLst/>
                  <a:gdLst>
                    <a:gd name="T0" fmla="*/ 273 w 273"/>
                    <a:gd name="T1" fmla="*/ 303 h 424"/>
                    <a:gd name="T2" fmla="*/ 189 w 273"/>
                    <a:gd name="T3" fmla="*/ 300 h 424"/>
                    <a:gd name="T4" fmla="*/ 63 w 273"/>
                    <a:gd name="T5" fmla="*/ 390 h 424"/>
                    <a:gd name="T6" fmla="*/ 54 w 273"/>
                    <a:gd name="T7" fmla="*/ 408 h 424"/>
                    <a:gd name="T8" fmla="*/ 9 w 273"/>
                    <a:gd name="T9" fmla="*/ 297 h 424"/>
                    <a:gd name="T10" fmla="*/ 45 w 273"/>
                    <a:gd name="T11" fmla="*/ 411 h 424"/>
                    <a:gd name="T12" fmla="*/ 57 w 273"/>
                    <a:gd name="T13" fmla="*/ 339 h 424"/>
                    <a:gd name="T14" fmla="*/ 54 w 273"/>
                    <a:gd name="T15" fmla="*/ 252 h 424"/>
                    <a:gd name="T16" fmla="*/ 42 w 273"/>
                    <a:gd name="T17" fmla="*/ 219 h 424"/>
                    <a:gd name="T18" fmla="*/ 54 w 273"/>
                    <a:gd name="T19" fmla="*/ 351 h 424"/>
                    <a:gd name="T20" fmla="*/ 54 w 273"/>
                    <a:gd name="T21" fmla="*/ 414 h 424"/>
                    <a:gd name="T22" fmla="*/ 78 w 273"/>
                    <a:gd name="T23" fmla="*/ 291 h 424"/>
                    <a:gd name="T24" fmla="*/ 87 w 273"/>
                    <a:gd name="T25" fmla="*/ 129 h 424"/>
                    <a:gd name="T26" fmla="*/ 51 w 273"/>
                    <a:gd name="T27" fmla="*/ 42 h 424"/>
                    <a:gd name="T28" fmla="*/ 0 w 273"/>
                    <a:gd name="T29" fmla="*/ 0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73" h="424">
                      <a:moveTo>
                        <a:pt x="273" y="303"/>
                      </a:moveTo>
                      <a:cubicBezTo>
                        <a:pt x="248" y="294"/>
                        <a:pt x="224" y="286"/>
                        <a:pt x="189" y="300"/>
                      </a:cubicBezTo>
                      <a:cubicBezTo>
                        <a:pt x="154" y="314"/>
                        <a:pt x="85" y="372"/>
                        <a:pt x="63" y="390"/>
                      </a:cubicBezTo>
                      <a:cubicBezTo>
                        <a:pt x="41" y="408"/>
                        <a:pt x="63" y="423"/>
                        <a:pt x="54" y="408"/>
                      </a:cubicBezTo>
                      <a:cubicBezTo>
                        <a:pt x="45" y="393"/>
                        <a:pt x="10" y="297"/>
                        <a:pt x="9" y="297"/>
                      </a:cubicBezTo>
                      <a:cubicBezTo>
                        <a:pt x="8" y="297"/>
                        <a:pt x="37" y="404"/>
                        <a:pt x="45" y="411"/>
                      </a:cubicBezTo>
                      <a:cubicBezTo>
                        <a:pt x="53" y="418"/>
                        <a:pt x="56" y="365"/>
                        <a:pt x="57" y="339"/>
                      </a:cubicBezTo>
                      <a:cubicBezTo>
                        <a:pt x="58" y="313"/>
                        <a:pt x="56" y="272"/>
                        <a:pt x="54" y="252"/>
                      </a:cubicBezTo>
                      <a:cubicBezTo>
                        <a:pt x="52" y="232"/>
                        <a:pt x="42" y="203"/>
                        <a:pt x="42" y="219"/>
                      </a:cubicBezTo>
                      <a:cubicBezTo>
                        <a:pt x="42" y="235"/>
                        <a:pt x="52" y="319"/>
                        <a:pt x="54" y="351"/>
                      </a:cubicBezTo>
                      <a:cubicBezTo>
                        <a:pt x="56" y="383"/>
                        <a:pt x="50" y="424"/>
                        <a:pt x="54" y="414"/>
                      </a:cubicBezTo>
                      <a:cubicBezTo>
                        <a:pt x="58" y="404"/>
                        <a:pt x="73" y="338"/>
                        <a:pt x="78" y="291"/>
                      </a:cubicBezTo>
                      <a:cubicBezTo>
                        <a:pt x="83" y="244"/>
                        <a:pt x="91" y="170"/>
                        <a:pt x="87" y="129"/>
                      </a:cubicBezTo>
                      <a:cubicBezTo>
                        <a:pt x="83" y="88"/>
                        <a:pt x="65" y="63"/>
                        <a:pt x="51" y="42"/>
                      </a:cubicBezTo>
                      <a:cubicBezTo>
                        <a:pt x="37" y="21"/>
                        <a:pt x="18" y="10"/>
                        <a:pt x="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3399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67" name="Freeform 127">
                  <a:extLst>
                    <a:ext uri="{FF2B5EF4-FFF2-40B4-BE49-F238E27FC236}">
                      <a16:creationId xmlns:a16="http://schemas.microsoft.com/office/drawing/2014/main" id="{85C13D4C-6BD1-4CDF-8CDD-1FAB051593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721879">
                  <a:off x="5868" y="4424"/>
                  <a:ext cx="126" cy="142"/>
                </a:xfrm>
                <a:custGeom>
                  <a:avLst/>
                  <a:gdLst>
                    <a:gd name="T0" fmla="*/ 18 w 126"/>
                    <a:gd name="T1" fmla="*/ 10 h 142"/>
                    <a:gd name="T2" fmla="*/ 9 w 126"/>
                    <a:gd name="T3" fmla="*/ 13 h 142"/>
                    <a:gd name="T4" fmla="*/ 18 w 126"/>
                    <a:gd name="T5" fmla="*/ 19 h 142"/>
                    <a:gd name="T6" fmla="*/ 21 w 126"/>
                    <a:gd name="T7" fmla="*/ 10 h 142"/>
                    <a:gd name="T8" fmla="*/ 9 w 126"/>
                    <a:gd name="T9" fmla="*/ 13 h 142"/>
                    <a:gd name="T10" fmla="*/ 0 w 126"/>
                    <a:gd name="T11" fmla="*/ 16 h 142"/>
                    <a:gd name="T12" fmla="*/ 6 w 126"/>
                    <a:gd name="T13" fmla="*/ 13 h 142"/>
                    <a:gd name="T14" fmla="*/ 27 w 126"/>
                    <a:gd name="T15" fmla="*/ 1 h 142"/>
                    <a:gd name="T16" fmla="*/ 15 w 126"/>
                    <a:gd name="T17" fmla="*/ 4 h 142"/>
                    <a:gd name="T18" fmla="*/ 24 w 126"/>
                    <a:gd name="T19" fmla="*/ 7 h 142"/>
                    <a:gd name="T20" fmla="*/ 63 w 126"/>
                    <a:gd name="T21" fmla="*/ 10 h 142"/>
                    <a:gd name="T22" fmla="*/ 66 w 126"/>
                    <a:gd name="T23" fmla="*/ 19 h 142"/>
                    <a:gd name="T24" fmla="*/ 84 w 126"/>
                    <a:gd name="T25" fmla="*/ 25 h 142"/>
                    <a:gd name="T26" fmla="*/ 24 w 126"/>
                    <a:gd name="T27" fmla="*/ 40 h 142"/>
                    <a:gd name="T28" fmla="*/ 33 w 126"/>
                    <a:gd name="T29" fmla="*/ 43 h 142"/>
                    <a:gd name="T30" fmla="*/ 36 w 126"/>
                    <a:gd name="T31" fmla="*/ 34 h 142"/>
                    <a:gd name="T32" fmla="*/ 21 w 126"/>
                    <a:gd name="T33" fmla="*/ 37 h 142"/>
                    <a:gd name="T34" fmla="*/ 18 w 126"/>
                    <a:gd name="T35" fmla="*/ 43 h 142"/>
                    <a:gd name="T36" fmla="*/ 21 w 126"/>
                    <a:gd name="T37" fmla="*/ 55 h 142"/>
                    <a:gd name="T38" fmla="*/ 54 w 126"/>
                    <a:gd name="T39" fmla="*/ 40 h 142"/>
                    <a:gd name="T40" fmla="*/ 87 w 126"/>
                    <a:gd name="T41" fmla="*/ 43 h 142"/>
                    <a:gd name="T42" fmla="*/ 69 w 126"/>
                    <a:gd name="T43" fmla="*/ 49 h 142"/>
                    <a:gd name="T44" fmla="*/ 54 w 126"/>
                    <a:gd name="T45" fmla="*/ 76 h 142"/>
                    <a:gd name="T46" fmla="*/ 60 w 126"/>
                    <a:gd name="T47" fmla="*/ 67 h 142"/>
                    <a:gd name="T48" fmla="*/ 51 w 126"/>
                    <a:gd name="T49" fmla="*/ 76 h 142"/>
                    <a:gd name="T50" fmla="*/ 48 w 126"/>
                    <a:gd name="T51" fmla="*/ 85 h 142"/>
                    <a:gd name="T52" fmla="*/ 90 w 126"/>
                    <a:gd name="T53" fmla="*/ 61 h 142"/>
                    <a:gd name="T54" fmla="*/ 126 w 126"/>
                    <a:gd name="T55" fmla="*/ 52 h 142"/>
                    <a:gd name="T56" fmla="*/ 102 w 126"/>
                    <a:gd name="T57" fmla="*/ 73 h 142"/>
                    <a:gd name="T58" fmla="*/ 90 w 126"/>
                    <a:gd name="T59" fmla="*/ 100 h 142"/>
                    <a:gd name="T60" fmla="*/ 84 w 126"/>
                    <a:gd name="T61" fmla="*/ 91 h 142"/>
                    <a:gd name="T62" fmla="*/ 81 w 126"/>
                    <a:gd name="T63" fmla="*/ 100 h 142"/>
                    <a:gd name="T64" fmla="*/ 90 w 126"/>
                    <a:gd name="T65" fmla="*/ 118 h 142"/>
                    <a:gd name="T66" fmla="*/ 93 w 126"/>
                    <a:gd name="T67" fmla="*/ 109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26" h="142">
                      <a:moveTo>
                        <a:pt x="18" y="10"/>
                      </a:moveTo>
                      <a:cubicBezTo>
                        <a:pt x="15" y="11"/>
                        <a:pt x="9" y="10"/>
                        <a:pt x="9" y="13"/>
                      </a:cubicBezTo>
                      <a:cubicBezTo>
                        <a:pt x="9" y="17"/>
                        <a:pt x="15" y="20"/>
                        <a:pt x="18" y="19"/>
                      </a:cubicBezTo>
                      <a:cubicBezTo>
                        <a:pt x="21" y="18"/>
                        <a:pt x="24" y="12"/>
                        <a:pt x="21" y="10"/>
                      </a:cubicBezTo>
                      <a:cubicBezTo>
                        <a:pt x="18" y="8"/>
                        <a:pt x="13" y="12"/>
                        <a:pt x="9" y="13"/>
                      </a:cubicBezTo>
                      <a:cubicBezTo>
                        <a:pt x="9" y="13"/>
                        <a:pt x="3" y="15"/>
                        <a:pt x="0" y="16"/>
                      </a:cubicBezTo>
                      <a:cubicBezTo>
                        <a:pt x="17" y="28"/>
                        <a:pt x="37" y="7"/>
                        <a:pt x="6" y="13"/>
                      </a:cubicBezTo>
                      <a:cubicBezTo>
                        <a:pt x="22" y="18"/>
                        <a:pt x="33" y="23"/>
                        <a:pt x="27" y="1"/>
                      </a:cubicBezTo>
                      <a:cubicBezTo>
                        <a:pt x="23" y="2"/>
                        <a:pt x="17" y="0"/>
                        <a:pt x="15" y="4"/>
                      </a:cubicBezTo>
                      <a:cubicBezTo>
                        <a:pt x="14" y="7"/>
                        <a:pt x="21" y="7"/>
                        <a:pt x="24" y="7"/>
                      </a:cubicBezTo>
                      <a:cubicBezTo>
                        <a:pt x="37" y="9"/>
                        <a:pt x="50" y="9"/>
                        <a:pt x="63" y="10"/>
                      </a:cubicBezTo>
                      <a:cubicBezTo>
                        <a:pt x="64" y="13"/>
                        <a:pt x="63" y="17"/>
                        <a:pt x="66" y="19"/>
                      </a:cubicBezTo>
                      <a:cubicBezTo>
                        <a:pt x="71" y="23"/>
                        <a:pt x="84" y="25"/>
                        <a:pt x="84" y="25"/>
                      </a:cubicBezTo>
                      <a:cubicBezTo>
                        <a:pt x="98" y="47"/>
                        <a:pt x="37" y="39"/>
                        <a:pt x="24" y="40"/>
                      </a:cubicBezTo>
                      <a:cubicBezTo>
                        <a:pt x="27" y="41"/>
                        <a:pt x="30" y="44"/>
                        <a:pt x="33" y="43"/>
                      </a:cubicBezTo>
                      <a:cubicBezTo>
                        <a:pt x="36" y="42"/>
                        <a:pt x="39" y="35"/>
                        <a:pt x="36" y="34"/>
                      </a:cubicBezTo>
                      <a:cubicBezTo>
                        <a:pt x="31" y="32"/>
                        <a:pt x="26" y="36"/>
                        <a:pt x="21" y="37"/>
                      </a:cubicBezTo>
                      <a:cubicBezTo>
                        <a:pt x="28" y="64"/>
                        <a:pt x="38" y="36"/>
                        <a:pt x="18" y="43"/>
                      </a:cubicBezTo>
                      <a:cubicBezTo>
                        <a:pt x="19" y="47"/>
                        <a:pt x="17" y="53"/>
                        <a:pt x="21" y="55"/>
                      </a:cubicBezTo>
                      <a:cubicBezTo>
                        <a:pt x="32" y="60"/>
                        <a:pt x="54" y="40"/>
                        <a:pt x="54" y="40"/>
                      </a:cubicBezTo>
                      <a:cubicBezTo>
                        <a:pt x="65" y="41"/>
                        <a:pt x="78" y="37"/>
                        <a:pt x="87" y="43"/>
                      </a:cubicBezTo>
                      <a:cubicBezTo>
                        <a:pt x="92" y="46"/>
                        <a:pt x="69" y="49"/>
                        <a:pt x="69" y="49"/>
                      </a:cubicBezTo>
                      <a:cubicBezTo>
                        <a:pt x="62" y="71"/>
                        <a:pt x="67" y="63"/>
                        <a:pt x="54" y="76"/>
                      </a:cubicBezTo>
                      <a:cubicBezTo>
                        <a:pt x="51" y="79"/>
                        <a:pt x="63" y="64"/>
                        <a:pt x="60" y="67"/>
                      </a:cubicBezTo>
                      <a:cubicBezTo>
                        <a:pt x="57" y="70"/>
                        <a:pt x="54" y="73"/>
                        <a:pt x="51" y="76"/>
                      </a:cubicBezTo>
                      <a:cubicBezTo>
                        <a:pt x="50" y="79"/>
                        <a:pt x="46" y="87"/>
                        <a:pt x="48" y="85"/>
                      </a:cubicBezTo>
                      <a:cubicBezTo>
                        <a:pt x="74" y="59"/>
                        <a:pt x="43" y="68"/>
                        <a:pt x="90" y="61"/>
                      </a:cubicBezTo>
                      <a:cubicBezTo>
                        <a:pt x="96" y="39"/>
                        <a:pt x="108" y="48"/>
                        <a:pt x="126" y="52"/>
                      </a:cubicBezTo>
                      <a:cubicBezTo>
                        <a:pt x="119" y="63"/>
                        <a:pt x="111" y="64"/>
                        <a:pt x="102" y="73"/>
                      </a:cubicBezTo>
                      <a:cubicBezTo>
                        <a:pt x="99" y="83"/>
                        <a:pt x="93" y="90"/>
                        <a:pt x="90" y="100"/>
                      </a:cubicBezTo>
                      <a:cubicBezTo>
                        <a:pt x="84" y="142"/>
                        <a:pt x="90" y="112"/>
                        <a:pt x="84" y="91"/>
                      </a:cubicBezTo>
                      <a:cubicBezTo>
                        <a:pt x="83" y="88"/>
                        <a:pt x="82" y="97"/>
                        <a:pt x="81" y="100"/>
                      </a:cubicBezTo>
                      <a:cubicBezTo>
                        <a:pt x="82" y="102"/>
                        <a:pt x="86" y="118"/>
                        <a:pt x="90" y="118"/>
                      </a:cubicBezTo>
                      <a:cubicBezTo>
                        <a:pt x="93" y="118"/>
                        <a:pt x="96" y="109"/>
                        <a:pt x="93" y="109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8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954" name="Group 128">
                <a:extLst>
                  <a:ext uri="{FF2B5EF4-FFF2-40B4-BE49-F238E27FC236}">
                    <a16:creationId xmlns:a16="http://schemas.microsoft.com/office/drawing/2014/main" id="{0792E080-B49B-40ED-AC81-EBFE99A6D9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48" y="6652"/>
                <a:ext cx="330" cy="387"/>
                <a:chOff x="5868" y="4424"/>
                <a:chExt cx="345" cy="449"/>
              </a:xfrm>
            </p:grpSpPr>
            <p:sp>
              <p:nvSpPr>
                <p:cNvPr id="964" name="Freeform 129">
                  <a:extLst>
                    <a:ext uri="{FF2B5EF4-FFF2-40B4-BE49-F238E27FC236}">
                      <a16:creationId xmlns:a16="http://schemas.microsoft.com/office/drawing/2014/main" id="{83F93B59-8A31-4105-B164-7CDB30AAD7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40" y="4449"/>
                  <a:ext cx="273" cy="424"/>
                </a:xfrm>
                <a:custGeom>
                  <a:avLst/>
                  <a:gdLst>
                    <a:gd name="T0" fmla="*/ 273 w 273"/>
                    <a:gd name="T1" fmla="*/ 303 h 424"/>
                    <a:gd name="T2" fmla="*/ 189 w 273"/>
                    <a:gd name="T3" fmla="*/ 300 h 424"/>
                    <a:gd name="T4" fmla="*/ 63 w 273"/>
                    <a:gd name="T5" fmla="*/ 390 h 424"/>
                    <a:gd name="T6" fmla="*/ 54 w 273"/>
                    <a:gd name="T7" fmla="*/ 408 h 424"/>
                    <a:gd name="T8" fmla="*/ 9 w 273"/>
                    <a:gd name="T9" fmla="*/ 297 h 424"/>
                    <a:gd name="T10" fmla="*/ 45 w 273"/>
                    <a:gd name="T11" fmla="*/ 411 h 424"/>
                    <a:gd name="T12" fmla="*/ 57 w 273"/>
                    <a:gd name="T13" fmla="*/ 339 h 424"/>
                    <a:gd name="T14" fmla="*/ 54 w 273"/>
                    <a:gd name="T15" fmla="*/ 252 h 424"/>
                    <a:gd name="T16" fmla="*/ 42 w 273"/>
                    <a:gd name="T17" fmla="*/ 219 h 424"/>
                    <a:gd name="T18" fmla="*/ 54 w 273"/>
                    <a:gd name="T19" fmla="*/ 351 h 424"/>
                    <a:gd name="T20" fmla="*/ 54 w 273"/>
                    <a:gd name="T21" fmla="*/ 414 h 424"/>
                    <a:gd name="T22" fmla="*/ 78 w 273"/>
                    <a:gd name="T23" fmla="*/ 291 h 424"/>
                    <a:gd name="T24" fmla="*/ 87 w 273"/>
                    <a:gd name="T25" fmla="*/ 129 h 424"/>
                    <a:gd name="T26" fmla="*/ 51 w 273"/>
                    <a:gd name="T27" fmla="*/ 42 h 424"/>
                    <a:gd name="T28" fmla="*/ 0 w 273"/>
                    <a:gd name="T29" fmla="*/ 0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73" h="424">
                      <a:moveTo>
                        <a:pt x="273" y="303"/>
                      </a:moveTo>
                      <a:cubicBezTo>
                        <a:pt x="248" y="294"/>
                        <a:pt x="224" y="286"/>
                        <a:pt x="189" y="300"/>
                      </a:cubicBezTo>
                      <a:cubicBezTo>
                        <a:pt x="154" y="314"/>
                        <a:pt x="85" y="372"/>
                        <a:pt x="63" y="390"/>
                      </a:cubicBezTo>
                      <a:cubicBezTo>
                        <a:pt x="41" y="408"/>
                        <a:pt x="63" y="423"/>
                        <a:pt x="54" y="408"/>
                      </a:cubicBezTo>
                      <a:cubicBezTo>
                        <a:pt x="45" y="393"/>
                        <a:pt x="10" y="297"/>
                        <a:pt x="9" y="297"/>
                      </a:cubicBezTo>
                      <a:cubicBezTo>
                        <a:pt x="8" y="297"/>
                        <a:pt x="37" y="404"/>
                        <a:pt x="45" y="411"/>
                      </a:cubicBezTo>
                      <a:cubicBezTo>
                        <a:pt x="53" y="418"/>
                        <a:pt x="56" y="365"/>
                        <a:pt x="57" y="339"/>
                      </a:cubicBezTo>
                      <a:cubicBezTo>
                        <a:pt x="58" y="313"/>
                        <a:pt x="56" y="272"/>
                        <a:pt x="54" y="252"/>
                      </a:cubicBezTo>
                      <a:cubicBezTo>
                        <a:pt x="52" y="232"/>
                        <a:pt x="42" y="203"/>
                        <a:pt x="42" y="219"/>
                      </a:cubicBezTo>
                      <a:cubicBezTo>
                        <a:pt x="42" y="235"/>
                        <a:pt x="52" y="319"/>
                        <a:pt x="54" y="351"/>
                      </a:cubicBezTo>
                      <a:cubicBezTo>
                        <a:pt x="56" y="383"/>
                        <a:pt x="50" y="424"/>
                        <a:pt x="54" y="414"/>
                      </a:cubicBezTo>
                      <a:cubicBezTo>
                        <a:pt x="58" y="404"/>
                        <a:pt x="73" y="338"/>
                        <a:pt x="78" y="291"/>
                      </a:cubicBezTo>
                      <a:cubicBezTo>
                        <a:pt x="83" y="244"/>
                        <a:pt x="91" y="170"/>
                        <a:pt x="87" y="129"/>
                      </a:cubicBezTo>
                      <a:cubicBezTo>
                        <a:pt x="83" y="88"/>
                        <a:pt x="65" y="63"/>
                        <a:pt x="51" y="42"/>
                      </a:cubicBezTo>
                      <a:cubicBezTo>
                        <a:pt x="37" y="21"/>
                        <a:pt x="18" y="10"/>
                        <a:pt x="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3399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65" name="Freeform 130">
                  <a:extLst>
                    <a:ext uri="{FF2B5EF4-FFF2-40B4-BE49-F238E27FC236}">
                      <a16:creationId xmlns:a16="http://schemas.microsoft.com/office/drawing/2014/main" id="{30CEB7B6-3105-4192-BAC7-187FD6FF3C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721879">
                  <a:off x="5868" y="4424"/>
                  <a:ext cx="126" cy="142"/>
                </a:xfrm>
                <a:custGeom>
                  <a:avLst/>
                  <a:gdLst>
                    <a:gd name="T0" fmla="*/ 18 w 126"/>
                    <a:gd name="T1" fmla="*/ 10 h 142"/>
                    <a:gd name="T2" fmla="*/ 9 w 126"/>
                    <a:gd name="T3" fmla="*/ 13 h 142"/>
                    <a:gd name="T4" fmla="*/ 18 w 126"/>
                    <a:gd name="T5" fmla="*/ 19 h 142"/>
                    <a:gd name="T6" fmla="*/ 21 w 126"/>
                    <a:gd name="T7" fmla="*/ 10 h 142"/>
                    <a:gd name="T8" fmla="*/ 9 w 126"/>
                    <a:gd name="T9" fmla="*/ 13 h 142"/>
                    <a:gd name="T10" fmla="*/ 0 w 126"/>
                    <a:gd name="T11" fmla="*/ 16 h 142"/>
                    <a:gd name="T12" fmla="*/ 6 w 126"/>
                    <a:gd name="T13" fmla="*/ 13 h 142"/>
                    <a:gd name="T14" fmla="*/ 27 w 126"/>
                    <a:gd name="T15" fmla="*/ 1 h 142"/>
                    <a:gd name="T16" fmla="*/ 15 w 126"/>
                    <a:gd name="T17" fmla="*/ 4 h 142"/>
                    <a:gd name="T18" fmla="*/ 24 w 126"/>
                    <a:gd name="T19" fmla="*/ 7 h 142"/>
                    <a:gd name="T20" fmla="*/ 63 w 126"/>
                    <a:gd name="T21" fmla="*/ 10 h 142"/>
                    <a:gd name="T22" fmla="*/ 66 w 126"/>
                    <a:gd name="T23" fmla="*/ 19 h 142"/>
                    <a:gd name="T24" fmla="*/ 84 w 126"/>
                    <a:gd name="T25" fmla="*/ 25 h 142"/>
                    <a:gd name="T26" fmla="*/ 24 w 126"/>
                    <a:gd name="T27" fmla="*/ 40 h 142"/>
                    <a:gd name="T28" fmla="*/ 33 w 126"/>
                    <a:gd name="T29" fmla="*/ 43 h 142"/>
                    <a:gd name="T30" fmla="*/ 36 w 126"/>
                    <a:gd name="T31" fmla="*/ 34 h 142"/>
                    <a:gd name="T32" fmla="*/ 21 w 126"/>
                    <a:gd name="T33" fmla="*/ 37 h 142"/>
                    <a:gd name="T34" fmla="*/ 18 w 126"/>
                    <a:gd name="T35" fmla="*/ 43 h 142"/>
                    <a:gd name="T36" fmla="*/ 21 w 126"/>
                    <a:gd name="T37" fmla="*/ 55 h 142"/>
                    <a:gd name="T38" fmla="*/ 54 w 126"/>
                    <a:gd name="T39" fmla="*/ 40 h 142"/>
                    <a:gd name="T40" fmla="*/ 87 w 126"/>
                    <a:gd name="T41" fmla="*/ 43 h 142"/>
                    <a:gd name="T42" fmla="*/ 69 w 126"/>
                    <a:gd name="T43" fmla="*/ 49 h 142"/>
                    <a:gd name="T44" fmla="*/ 54 w 126"/>
                    <a:gd name="T45" fmla="*/ 76 h 142"/>
                    <a:gd name="T46" fmla="*/ 60 w 126"/>
                    <a:gd name="T47" fmla="*/ 67 h 142"/>
                    <a:gd name="T48" fmla="*/ 51 w 126"/>
                    <a:gd name="T49" fmla="*/ 76 h 142"/>
                    <a:gd name="T50" fmla="*/ 48 w 126"/>
                    <a:gd name="T51" fmla="*/ 85 h 142"/>
                    <a:gd name="T52" fmla="*/ 90 w 126"/>
                    <a:gd name="T53" fmla="*/ 61 h 142"/>
                    <a:gd name="T54" fmla="*/ 126 w 126"/>
                    <a:gd name="T55" fmla="*/ 52 h 142"/>
                    <a:gd name="T56" fmla="*/ 102 w 126"/>
                    <a:gd name="T57" fmla="*/ 73 h 142"/>
                    <a:gd name="T58" fmla="*/ 90 w 126"/>
                    <a:gd name="T59" fmla="*/ 100 h 142"/>
                    <a:gd name="T60" fmla="*/ 84 w 126"/>
                    <a:gd name="T61" fmla="*/ 91 h 142"/>
                    <a:gd name="T62" fmla="*/ 81 w 126"/>
                    <a:gd name="T63" fmla="*/ 100 h 142"/>
                    <a:gd name="T64" fmla="*/ 90 w 126"/>
                    <a:gd name="T65" fmla="*/ 118 h 142"/>
                    <a:gd name="T66" fmla="*/ 93 w 126"/>
                    <a:gd name="T67" fmla="*/ 109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26" h="142">
                      <a:moveTo>
                        <a:pt x="18" y="10"/>
                      </a:moveTo>
                      <a:cubicBezTo>
                        <a:pt x="15" y="11"/>
                        <a:pt x="9" y="10"/>
                        <a:pt x="9" y="13"/>
                      </a:cubicBezTo>
                      <a:cubicBezTo>
                        <a:pt x="9" y="17"/>
                        <a:pt x="15" y="20"/>
                        <a:pt x="18" y="19"/>
                      </a:cubicBezTo>
                      <a:cubicBezTo>
                        <a:pt x="21" y="18"/>
                        <a:pt x="24" y="12"/>
                        <a:pt x="21" y="10"/>
                      </a:cubicBezTo>
                      <a:cubicBezTo>
                        <a:pt x="18" y="8"/>
                        <a:pt x="13" y="12"/>
                        <a:pt x="9" y="13"/>
                      </a:cubicBezTo>
                      <a:cubicBezTo>
                        <a:pt x="9" y="13"/>
                        <a:pt x="3" y="15"/>
                        <a:pt x="0" y="16"/>
                      </a:cubicBezTo>
                      <a:cubicBezTo>
                        <a:pt x="17" y="28"/>
                        <a:pt x="37" y="7"/>
                        <a:pt x="6" y="13"/>
                      </a:cubicBezTo>
                      <a:cubicBezTo>
                        <a:pt x="22" y="18"/>
                        <a:pt x="33" y="23"/>
                        <a:pt x="27" y="1"/>
                      </a:cubicBezTo>
                      <a:cubicBezTo>
                        <a:pt x="23" y="2"/>
                        <a:pt x="17" y="0"/>
                        <a:pt x="15" y="4"/>
                      </a:cubicBezTo>
                      <a:cubicBezTo>
                        <a:pt x="14" y="7"/>
                        <a:pt x="21" y="7"/>
                        <a:pt x="24" y="7"/>
                      </a:cubicBezTo>
                      <a:cubicBezTo>
                        <a:pt x="37" y="9"/>
                        <a:pt x="50" y="9"/>
                        <a:pt x="63" y="10"/>
                      </a:cubicBezTo>
                      <a:cubicBezTo>
                        <a:pt x="64" y="13"/>
                        <a:pt x="63" y="17"/>
                        <a:pt x="66" y="19"/>
                      </a:cubicBezTo>
                      <a:cubicBezTo>
                        <a:pt x="71" y="23"/>
                        <a:pt x="84" y="25"/>
                        <a:pt x="84" y="25"/>
                      </a:cubicBezTo>
                      <a:cubicBezTo>
                        <a:pt x="98" y="47"/>
                        <a:pt x="37" y="39"/>
                        <a:pt x="24" y="40"/>
                      </a:cubicBezTo>
                      <a:cubicBezTo>
                        <a:pt x="27" y="41"/>
                        <a:pt x="30" y="44"/>
                        <a:pt x="33" y="43"/>
                      </a:cubicBezTo>
                      <a:cubicBezTo>
                        <a:pt x="36" y="42"/>
                        <a:pt x="39" y="35"/>
                        <a:pt x="36" y="34"/>
                      </a:cubicBezTo>
                      <a:cubicBezTo>
                        <a:pt x="31" y="32"/>
                        <a:pt x="26" y="36"/>
                        <a:pt x="21" y="37"/>
                      </a:cubicBezTo>
                      <a:cubicBezTo>
                        <a:pt x="28" y="64"/>
                        <a:pt x="38" y="36"/>
                        <a:pt x="18" y="43"/>
                      </a:cubicBezTo>
                      <a:cubicBezTo>
                        <a:pt x="19" y="47"/>
                        <a:pt x="17" y="53"/>
                        <a:pt x="21" y="55"/>
                      </a:cubicBezTo>
                      <a:cubicBezTo>
                        <a:pt x="32" y="60"/>
                        <a:pt x="54" y="40"/>
                        <a:pt x="54" y="40"/>
                      </a:cubicBezTo>
                      <a:cubicBezTo>
                        <a:pt x="65" y="41"/>
                        <a:pt x="78" y="37"/>
                        <a:pt x="87" y="43"/>
                      </a:cubicBezTo>
                      <a:cubicBezTo>
                        <a:pt x="92" y="46"/>
                        <a:pt x="69" y="49"/>
                        <a:pt x="69" y="49"/>
                      </a:cubicBezTo>
                      <a:cubicBezTo>
                        <a:pt x="62" y="71"/>
                        <a:pt x="67" y="63"/>
                        <a:pt x="54" y="76"/>
                      </a:cubicBezTo>
                      <a:cubicBezTo>
                        <a:pt x="51" y="79"/>
                        <a:pt x="63" y="64"/>
                        <a:pt x="60" y="67"/>
                      </a:cubicBezTo>
                      <a:cubicBezTo>
                        <a:pt x="57" y="70"/>
                        <a:pt x="54" y="73"/>
                        <a:pt x="51" y="76"/>
                      </a:cubicBezTo>
                      <a:cubicBezTo>
                        <a:pt x="50" y="79"/>
                        <a:pt x="46" y="87"/>
                        <a:pt x="48" y="85"/>
                      </a:cubicBezTo>
                      <a:cubicBezTo>
                        <a:pt x="74" y="59"/>
                        <a:pt x="43" y="68"/>
                        <a:pt x="90" y="61"/>
                      </a:cubicBezTo>
                      <a:cubicBezTo>
                        <a:pt x="96" y="39"/>
                        <a:pt x="108" y="48"/>
                        <a:pt x="126" y="52"/>
                      </a:cubicBezTo>
                      <a:cubicBezTo>
                        <a:pt x="119" y="63"/>
                        <a:pt x="111" y="64"/>
                        <a:pt x="102" y="73"/>
                      </a:cubicBezTo>
                      <a:cubicBezTo>
                        <a:pt x="99" y="83"/>
                        <a:pt x="93" y="90"/>
                        <a:pt x="90" y="100"/>
                      </a:cubicBezTo>
                      <a:cubicBezTo>
                        <a:pt x="84" y="142"/>
                        <a:pt x="90" y="112"/>
                        <a:pt x="84" y="91"/>
                      </a:cubicBezTo>
                      <a:cubicBezTo>
                        <a:pt x="83" y="88"/>
                        <a:pt x="82" y="97"/>
                        <a:pt x="81" y="100"/>
                      </a:cubicBezTo>
                      <a:cubicBezTo>
                        <a:pt x="82" y="102"/>
                        <a:pt x="86" y="118"/>
                        <a:pt x="90" y="118"/>
                      </a:cubicBezTo>
                      <a:cubicBezTo>
                        <a:pt x="93" y="118"/>
                        <a:pt x="96" y="109"/>
                        <a:pt x="93" y="109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8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955" name="Group 131">
                <a:extLst>
                  <a:ext uri="{FF2B5EF4-FFF2-40B4-BE49-F238E27FC236}">
                    <a16:creationId xmlns:a16="http://schemas.microsoft.com/office/drawing/2014/main" id="{5BB2FE2C-2182-43E2-BE38-73BCDBF6D6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73" y="6716"/>
                <a:ext cx="345" cy="449"/>
                <a:chOff x="5868" y="4424"/>
                <a:chExt cx="345" cy="449"/>
              </a:xfrm>
            </p:grpSpPr>
            <p:sp>
              <p:nvSpPr>
                <p:cNvPr id="962" name="Freeform 132">
                  <a:extLst>
                    <a:ext uri="{FF2B5EF4-FFF2-40B4-BE49-F238E27FC236}">
                      <a16:creationId xmlns:a16="http://schemas.microsoft.com/office/drawing/2014/main" id="{9FC2A19A-4724-4C0A-89E0-023F4F7F33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40" y="4449"/>
                  <a:ext cx="273" cy="424"/>
                </a:xfrm>
                <a:custGeom>
                  <a:avLst/>
                  <a:gdLst>
                    <a:gd name="T0" fmla="*/ 273 w 273"/>
                    <a:gd name="T1" fmla="*/ 303 h 424"/>
                    <a:gd name="T2" fmla="*/ 189 w 273"/>
                    <a:gd name="T3" fmla="*/ 300 h 424"/>
                    <a:gd name="T4" fmla="*/ 63 w 273"/>
                    <a:gd name="T5" fmla="*/ 390 h 424"/>
                    <a:gd name="T6" fmla="*/ 54 w 273"/>
                    <a:gd name="T7" fmla="*/ 408 h 424"/>
                    <a:gd name="T8" fmla="*/ 9 w 273"/>
                    <a:gd name="T9" fmla="*/ 297 h 424"/>
                    <a:gd name="T10" fmla="*/ 45 w 273"/>
                    <a:gd name="T11" fmla="*/ 411 h 424"/>
                    <a:gd name="T12" fmla="*/ 57 w 273"/>
                    <a:gd name="T13" fmla="*/ 339 h 424"/>
                    <a:gd name="T14" fmla="*/ 54 w 273"/>
                    <a:gd name="T15" fmla="*/ 252 h 424"/>
                    <a:gd name="T16" fmla="*/ 42 w 273"/>
                    <a:gd name="T17" fmla="*/ 219 h 424"/>
                    <a:gd name="T18" fmla="*/ 54 w 273"/>
                    <a:gd name="T19" fmla="*/ 351 h 424"/>
                    <a:gd name="T20" fmla="*/ 54 w 273"/>
                    <a:gd name="T21" fmla="*/ 414 h 424"/>
                    <a:gd name="T22" fmla="*/ 78 w 273"/>
                    <a:gd name="T23" fmla="*/ 291 h 424"/>
                    <a:gd name="T24" fmla="*/ 87 w 273"/>
                    <a:gd name="T25" fmla="*/ 129 h 424"/>
                    <a:gd name="T26" fmla="*/ 51 w 273"/>
                    <a:gd name="T27" fmla="*/ 42 h 424"/>
                    <a:gd name="T28" fmla="*/ 0 w 273"/>
                    <a:gd name="T29" fmla="*/ 0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73" h="424">
                      <a:moveTo>
                        <a:pt x="273" y="303"/>
                      </a:moveTo>
                      <a:cubicBezTo>
                        <a:pt x="248" y="294"/>
                        <a:pt x="224" y="286"/>
                        <a:pt x="189" y="300"/>
                      </a:cubicBezTo>
                      <a:cubicBezTo>
                        <a:pt x="154" y="314"/>
                        <a:pt x="85" y="372"/>
                        <a:pt x="63" y="390"/>
                      </a:cubicBezTo>
                      <a:cubicBezTo>
                        <a:pt x="41" y="408"/>
                        <a:pt x="63" y="423"/>
                        <a:pt x="54" y="408"/>
                      </a:cubicBezTo>
                      <a:cubicBezTo>
                        <a:pt x="45" y="393"/>
                        <a:pt x="10" y="297"/>
                        <a:pt x="9" y="297"/>
                      </a:cubicBezTo>
                      <a:cubicBezTo>
                        <a:pt x="8" y="297"/>
                        <a:pt x="37" y="404"/>
                        <a:pt x="45" y="411"/>
                      </a:cubicBezTo>
                      <a:cubicBezTo>
                        <a:pt x="53" y="418"/>
                        <a:pt x="56" y="365"/>
                        <a:pt x="57" y="339"/>
                      </a:cubicBezTo>
                      <a:cubicBezTo>
                        <a:pt x="58" y="313"/>
                        <a:pt x="56" y="272"/>
                        <a:pt x="54" y="252"/>
                      </a:cubicBezTo>
                      <a:cubicBezTo>
                        <a:pt x="52" y="232"/>
                        <a:pt x="42" y="203"/>
                        <a:pt x="42" y="219"/>
                      </a:cubicBezTo>
                      <a:cubicBezTo>
                        <a:pt x="42" y="235"/>
                        <a:pt x="52" y="319"/>
                        <a:pt x="54" y="351"/>
                      </a:cubicBezTo>
                      <a:cubicBezTo>
                        <a:pt x="56" y="383"/>
                        <a:pt x="50" y="424"/>
                        <a:pt x="54" y="414"/>
                      </a:cubicBezTo>
                      <a:cubicBezTo>
                        <a:pt x="58" y="404"/>
                        <a:pt x="73" y="338"/>
                        <a:pt x="78" y="291"/>
                      </a:cubicBezTo>
                      <a:cubicBezTo>
                        <a:pt x="83" y="244"/>
                        <a:pt x="91" y="170"/>
                        <a:pt x="87" y="129"/>
                      </a:cubicBezTo>
                      <a:cubicBezTo>
                        <a:pt x="83" y="88"/>
                        <a:pt x="65" y="63"/>
                        <a:pt x="51" y="42"/>
                      </a:cubicBezTo>
                      <a:cubicBezTo>
                        <a:pt x="37" y="21"/>
                        <a:pt x="18" y="10"/>
                        <a:pt x="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3399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63" name="Freeform 133">
                  <a:extLst>
                    <a:ext uri="{FF2B5EF4-FFF2-40B4-BE49-F238E27FC236}">
                      <a16:creationId xmlns:a16="http://schemas.microsoft.com/office/drawing/2014/main" id="{8D1E9820-EF52-47BC-8F51-BBFCD11981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721879">
                  <a:off x="5868" y="4424"/>
                  <a:ext cx="126" cy="142"/>
                </a:xfrm>
                <a:custGeom>
                  <a:avLst/>
                  <a:gdLst>
                    <a:gd name="T0" fmla="*/ 18 w 126"/>
                    <a:gd name="T1" fmla="*/ 10 h 142"/>
                    <a:gd name="T2" fmla="*/ 9 w 126"/>
                    <a:gd name="T3" fmla="*/ 13 h 142"/>
                    <a:gd name="T4" fmla="*/ 18 w 126"/>
                    <a:gd name="T5" fmla="*/ 19 h 142"/>
                    <a:gd name="T6" fmla="*/ 21 w 126"/>
                    <a:gd name="T7" fmla="*/ 10 h 142"/>
                    <a:gd name="T8" fmla="*/ 9 w 126"/>
                    <a:gd name="T9" fmla="*/ 13 h 142"/>
                    <a:gd name="T10" fmla="*/ 0 w 126"/>
                    <a:gd name="T11" fmla="*/ 16 h 142"/>
                    <a:gd name="T12" fmla="*/ 6 w 126"/>
                    <a:gd name="T13" fmla="*/ 13 h 142"/>
                    <a:gd name="T14" fmla="*/ 27 w 126"/>
                    <a:gd name="T15" fmla="*/ 1 h 142"/>
                    <a:gd name="T16" fmla="*/ 15 w 126"/>
                    <a:gd name="T17" fmla="*/ 4 h 142"/>
                    <a:gd name="T18" fmla="*/ 24 w 126"/>
                    <a:gd name="T19" fmla="*/ 7 h 142"/>
                    <a:gd name="T20" fmla="*/ 63 w 126"/>
                    <a:gd name="T21" fmla="*/ 10 h 142"/>
                    <a:gd name="T22" fmla="*/ 66 w 126"/>
                    <a:gd name="T23" fmla="*/ 19 h 142"/>
                    <a:gd name="T24" fmla="*/ 84 w 126"/>
                    <a:gd name="T25" fmla="*/ 25 h 142"/>
                    <a:gd name="T26" fmla="*/ 24 w 126"/>
                    <a:gd name="T27" fmla="*/ 40 h 142"/>
                    <a:gd name="T28" fmla="*/ 33 w 126"/>
                    <a:gd name="T29" fmla="*/ 43 h 142"/>
                    <a:gd name="T30" fmla="*/ 36 w 126"/>
                    <a:gd name="T31" fmla="*/ 34 h 142"/>
                    <a:gd name="T32" fmla="*/ 21 w 126"/>
                    <a:gd name="T33" fmla="*/ 37 h 142"/>
                    <a:gd name="T34" fmla="*/ 18 w 126"/>
                    <a:gd name="T35" fmla="*/ 43 h 142"/>
                    <a:gd name="T36" fmla="*/ 21 w 126"/>
                    <a:gd name="T37" fmla="*/ 55 h 142"/>
                    <a:gd name="T38" fmla="*/ 54 w 126"/>
                    <a:gd name="T39" fmla="*/ 40 h 142"/>
                    <a:gd name="T40" fmla="*/ 87 w 126"/>
                    <a:gd name="T41" fmla="*/ 43 h 142"/>
                    <a:gd name="T42" fmla="*/ 69 w 126"/>
                    <a:gd name="T43" fmla="*/ 49 h 142"/>
                    <a:gd name="T44" fmla="*/ 54 w 126"/>
                    <a:gd name="T45" fmla="*/ 76 h 142"/>
                    <a:gd name="T46" fmla="*/ 60 w 126"/>
                    <a:gd name="T47" fmla="*/ 67 h 142"/>
                    <a:gd name="T48" fmla="*/ 51 w 126"/>
                    <a:gd name="T49" fmla="*/ 76 h 142"/>
                    <a:gd name="T50" fmla="*/ 48 w 126"/>
                    <a:gd name="T51" fmla="*/ 85 h 142"/>
                    <a:gd name="T52" fmla="*/ 90 w 126"/>
                    <a:gd name="T53" fmla="*/ 61 h 142"/>
                    <a:gd name="T54" fmla="*/ 126 w 126"/>
                    <a:gd name="T55" fmla="*/ 52 h 142"/>
                    <a:gd name="T56" fmla="*/ 102 w 126"/>
                    <a:gd name="T57" fmla="*/ 73 h 142"/>
                    <a:gd name="T58" fmla="*/ 90 w 126"/>
                    <a:gd name="T59" fmla="*/ 100 h 142"/>
                    <a:gd name="T60" fmla="*/ 84 w 126"/>
                    <a:gd name="T61" fmla="*/ 91 h 142"/>
                    <a:gd name="T62" fmla="*/ 81 w 126"/>
                    <a:gd name="T63" fmla="*/ 100 h 142"/>
                    <a:gd name="T64" fmla="*/ 90 w 126"/>
                    <a:gd name="T65" fmla="*/ 118 h 142"/>
                    <a:gd name="T66" fmla="*/ 93 w 126"/>
                    <a:gd name="T67" fmla="*/ 109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26" h="142">
                      <a:moveTo>
                        <a:pt x="18" y="10"/>
                      </a:moveTo>
                      <a:cubicBezTo>
                        <a:pt x="15" y="11"/>
                        <a:pt x="9" y="10"/>
                        <a:pt x="9" y="13"/>
                      </a:cubicBezTo>
                      <a:cubicBezTo>
                        <a:pt x="9" y="17"/>
                        <a:pt x="15" y="20"/>
                        <a:pt x="18" y="19"/>
                      </a:cubicBezTo>
                      <a:cubicBezTo>
                        <a:pt x="21" y="18"/>
                        <a:pt x="24" y="12"/>
                        <a:pt x="21" y="10"/>
                      </a:cubicBezTo>
                      <a:cubicBezTo>
                        <a:pt x="18" y="8"/>
                        <a:pt x="13" y="12"/>
                        <a:pt x="9" y="13"/>
                      </a:cubicBezTo>
                      <a:cubicBezTo>
                        <a:pt x="9" y="13"/>
                        <a:pt x="3" y="15"/>
                        <a:pt x="0" y="16"/>
                      </a:cubicBezTo>
                      <a:cubicBezTo>
                        <a:pt x="17" y="28"/>
                        <a:pt x="37" y="7"/>
                        <a:pt x="6" y="13"/>
                      </a:cubicBezTo>
                      <a:cubicBezTo>
                        <a:pt x="22" y="18"/>
                        <a:pt x="33" y="23"/>
                        <a:pt x="27" y="1"/>
                      </a:cubicBezTo>
                      <a:cubicBezTo>
                        <a:pt x="23" y="2"/>
                        <a:pt x="17" y="0"/>
                        <a:pt x="15" y="4"/>
                      </a:cubicBezTo>
                      <a:cubicBezTo>
                        <a:pt x="14" y="7"/>
                        <a:pt x="21" y="7"/>
                        <a:pt x="24" y="7"/>
                      </a:cubicBezTo>
                      <a:cubicBezTo>
                        <a:pt x="37" y="9"/>
                        <a:pt x="50" y="9"/>
                        <a:pt x="63" y="10"/>
                      </a:cubicBezTo>
                      <a:cubicBezTo>
                        <a:pt x="64" y="13"/>
                        <a:pt x="63" y="17"/>
                        <a:pt x="66" y="19"/>
                      </a:cubicBezTo>
                      <a:cubicBezTo>
                        <a:pt x="71" y="23"/>
                        <a:pt x="84" y="25"/>
                        <a:pt x="84" y="25"/>
                      </a:cubicBezTo>
                      <a:cubicBezTo>
                        <a:pt x="98" y="47"/>
                        <a:pt x="37" y="39"/>
                        <a:pt x="24" y="40"/>
                      </a:cubicBezTo>
                      <a:cubicBezTo>
                        <a:pt x="27" y="41"/>
                        <a:pt x="30" y="44"/>
                        <a:pt x="33" y="43"/>
                      </a:cubicBezTo>
                      <a:cubicBezTo>
                        <a:pt x="36" y="42"/>
                        <a:pt x="39" y="35"/>
                        <a:pt x="36" y="34"/>
                      </a:cubicBezTo>
                      <a:cubicBezTo>
                        <a:pt x="31" y="32"/>
                        <a:pt x="26" y="36"/>
                        <a:pt x="21" y="37"/>
                      </a:cubicBezTo>
                      <a:cubicBezTo>
                        <a:pt x="28" y="64"/>
                        <a:pt x="38" y="36"/>
                        <a:pt x="18" y="43"/>
                      </a:cubicBezTo>
                      <a:cubicBezTo>
                        <a:pt x="19" y="47"/>
                        <a:pt x="17" y="53"/>
                        <a:pt x="21" y="55"/>
                      </a:cubicBezTo>
                      <a:cubicBezTo>
                        <a:pt x="32" y="60"/>
                        <a:pt x="54" y="40"/>
                        <a:pt x="54" y="40"/>
                      </a:cubicBezTo>
                      <a:cubicBezTo>
                        <a:pt x="65" y="41"/>
                        <a:pt x="78" y="37"/>
                        <a:pt x="87" y="43"/>
                      </a:cubicBezTo>
                      <a:cubicBezTo>
                        <a:pt x="92" y="46"/>
                        <a:pt x="69" y="49"/>
                        <a:pt x="69" y="49"/>
                      </a:cubicBezTo>
                      <a:cubicBezTo>
                        <a:pt x="62" y="71"/>
                        <a:pt x="67" y="63"/>
                        <a:pt x="54" y="76"/>
                      </a:cubicBezTo>
                      <a:cubicBezTo>
                        <a:pt x="51" y="79"/>
                        <a:pt x="63" y="64"/>
                        <a:pt x="60" y="67"/>
                      </a:cubicBezTo>
                      <a:cubicBezTo>
                        <a:pt x="57" y="70"/>
                        <a:pt x="54" y="73"/>
                        <a:pt x="51" y="76"/>
                      </a:cubicBezTo>
                      <a:cubicBezTo>
                        <a:pt x="50" y="79"/>
                        <a:pt x="46" y="87"/>
                        <a:pt x="48" y="85"/>
                      </a:cubicBezTo>
                      <a:cubicBezTo>
                        <a:pt x="74" y="59"/>
                        <a:pt x="43" y="68"/>
                        <a:pt x="90" y="61"/>
                      </a:cubicBezTo>
                      <a:cubicBezTo>
                        <a:pt x="96" y="39"/>
                        <a:pt x="108" y="48"/>
                        <a:pt x="126" y="52"/>
                      </a:cubicBezTo>
                      <a:cubicBezTo>
                        <a:pt x="119" y="63"/>
                        <a:pt x="111" y="64"/>
                        <a:pt x="102" y="73"/>
                      </a:cubicBezTo>
                      <a:cubicBezTo>
                        <a:pt x="99" y="83"/>
                        <a:pt x="93" y="90"/>
                        <a:pt x="90" y="100"/>
                      </a:cubicBezTo>
                      <a:cubicBezTo>
                        <a:pt x="84" y="142"/>
                        <a:pt x="90" y="112"/>
                        <a:pt x="84" y="91"/>
                      </a:cubicBezTo>
                      <a:cubicBezTo>
                        <a:pt x="83" y="88"/>
                        <a:pt x="82" y="97"/>
                        <a:pt x="81" y="100"/>
                      </a:cubicBezTo>
                      <a:cubicBezTo>
                        <a:pt x="82" y="102"/>
                        <a:pt x="86" y="118"/>
                        <a:pt x="90" y="118"/>
                      </a:cubicBezTo>
                      <a:cubicBezTo>
                        <a:pt x="93" y="118"/>
                        <a:pt x="96" y="109"/>
                        <a:pt x="93" y="109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8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grpSp>
            <p:nvGrpSpPr>
              <p:cNvPr id="956" name="Group 134">
                <a:extLst>
                  <a:ext uri="{FF2B5EF4-FFF2-40B4-BE49-F238E27FC236}">
                    <a16:creationId xmlns:a16="http://schemas.microsoft.com/office/drawing/2014/main" id="{CC917A29-3167-43F8-8532-234F43920E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751729" flipH="1">
                <a:off x="6490" y="6655"/>
                <a:ext cx="330" cy="387"/>
                <a:chOff x="5868" y="4424"/>
                <a:chExt cx="345" cy="449"/>
              </a:xfrm>
            </p:grpSpPr>
            <p:sp>
              <p:nvSpPr>
                <p:cNvPr id="960" name="Freeform 135">
                  <a:extLst>
                    <a:ext uri="{FF2B5EF4-FFF2-40B4-BE49-F238E27FC236}">
                      <a16:creationId xmlns:a16="http://schemas.microsoft.com/office/drawing/2014/main" id="{524B86FC-CE1F-4429-A71F-AC85DCD687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40" y="4449"/>
                  <a:ext cx="273" cy="424"/>
                </a:xfrm>
                <a:custGeom>
                  <a:avLst/>
                  <a:gdLst>
                    <a:gd name="T0" fmla="*/ 273 w 273"/>
                    <a:gd name="T1" fmla="*/ 303 h 424"/>
                    <a:gd name="T2" fmla="*/ 189 w 273"/>
                    <a:gd name="T3" fmla="*/ 300 h 424"/>
                    <a:gd name="T4" fmla="*/ 63 w 273"/>
                    <a:gd name="T5" fmla="*/ 390 h 424"/>
                    <a:gd name="T6" fmla="*/ 54 w 273"/>
                    <a:gd name="T7" fmla="*/ 408 h 424"/>
                    <a:gd name="T8" fmla="*/ 9 w 273"/>
                    <a:gd name="T9" fmla="*/ 297 h 424"/>
                    <a:gd name="T10" fmla="*/ 45 w 273"/>
                    <a:gd name="T11" fmla="*/ 411 h 424"/>
                    <a:gd name="T12" fmla="*/ 57 w 273"/>
                    <a:gd name="T13" fmla="*/ 339 h 424"/>
                    <a:gd name="T14" fmla="*/ 54 w 273"/>
                    <a:gd name="T15" fmla="*/ 252 h 424"/>
                    <a:gd name="T16" fmla="*/ 42 w 273"/>
                    <a:gd name="T17" fmla="*/ 219 h 424"/>
                    <a:gd name="T18" fmla="*/ 54 w 273"/>
                    <a:gd name="T19" fmla="*/ 351 h 424"/>
                    <a:gd name="T20" fmla="*/ 54 w 273"/>
                    <a:gd name="T21" fmla="*/ 414 h 424"/>
                    <a:gd name="T22" fmla="*/ 78 w 273"/>
                    <a:gd name="T23" fmla="*/ 291 h 424"/>
                    <a:gd name="T24" fmla="*/ 87 w 273"/>
                    <a:gd name="T25" fmla="*/ 129 h 424"/>
                    <a:gd name="T26" fmla="*/ 51 w 273"/>
                    <a:gd name="T27" fmla="*/ 42 h 424"/>
                    <a:gd name="T28" fmla="*/ 0 w 273"/>
                    <a:gd name="T29" fmla="*/ 0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73" h="424">
                      <a:moveTo>
                        <a:pt x="273" y="303"/>
                      </a:moveTo>
                      <a:cubicBezTo>
                        <a:pt x="248" y="294"/>
                        <a:pt x="224" y="286"/>
                        <a:pt x="189" y="300"/>
                      </a:cubicBezTo>
                      <a:cubicBezTo>
                        <a:pt x="154" y="314"/>
                        <a:pt x="85" y="372"/>
                        <a:pt x="63" y="390"/>
                      </a:cubicBezTo>
                      <a:cubicBezTo>
                        <a:pt x="41" y="408"/>
                        <a:pt x="63" y="423"/>
                        <a:pt x="54" y="408"/>
                      </a:cubicBezTo>
                      <a:cubicBezTo>
                        <a:pt x="45" y="393"/>
                        <a:pt x="10" y="297"/>
                        <a:pt x="9" y="297"/>
                      </a:cubicBezTo>
                      <a:cubicBezTo>
                        <a:pt x="8" y="297"/>
                        <a:pt x="37" y="404"/>
                        <a:pt x="45" y="411"/>
                      </a:cubicBezTo>
                      <a:cubicBezTo>
                        <a:pt x="53" y="418"/>
                        <a:pt x="56" y="365"/>
                        <a:pt x="57" y="339"/>
                      </a:cubicBezTo>
                      <a:cubicBezTo>
                        <a:pt x="58" y="313"/>
                        <a:pt x="56" y="272"/>
                        <a:pt x="54" y="252"/>
                      </a:cubicBezTo>
                      <a:cubicBezTo>
                        <a:pt x="52" y="232"/>
                        <a:pt x="42" y="203"/>
                        <a:pt x="42" y="219"/>
                      </a:cubicBezTo>
                      <a:cubicBezTo>
                        <a:pt x="42" y="235"/>
                        <a:pt x="52" y="319"/>
                        <a:pt x="54" y="351"/>
                      </a:cubicBezTo>
                      <a:cubicBezTo>
                        <a:pt x="56" y="383"/>
                        <a:pt x="50" y="424"/>
                        <a:pt x="54" y="414"/>
                      </a:cubicBezTo>
                      <a:cubicBezTo>
                        <a:pt x="58" y="404"/>
                        <a:pt x="73" y="338"/>
                        <a:pt x="78" y="291"/>
                      </a:cubicBezTo>
                      <a:cubicBezTo>
                        <a:pt x="83" y="244"/>
                        <a:pt x="91" y="170"/>
                        <a:pt x="87" y="129"/>
                      </a:cubicBezTo>
                      <a:cubicBezTo>
                        <a:pt x="83" y="88"/>
                        <a:pt x="65" y="63"/>
                        <a:pt x="51" y="42"/>
                      </a:cubicBezTo>
                      <a:cubicBezTo>
                        <a:pt x="37" y="21"/>
                        <a:pt x="18" y="10"/>
                        <a:pt x="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339966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  <p:sp>
              <p:nvSpPr>
                <p:cNvPr id="961" name="Freeform 136">
                  <a:extLst>
                    <a:ext uri="{FF2B5EF4-FFF2-40B4-BE49-F238E27FC236}">
                      <a16:creationId xmlns:a16="http://schemas.microsoft.com/office/drawing/2014/main" id="{09D4D042-5E71-435C-8BD2-604A3D4BB6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721879">
                  <a:off x="5868" y="4424"/>
                  <a:ext cx="126" cy="142"/>
                </a:xfrm>
                <a:custGeom>
                  <a:avLst/>
                  <a:gdLst>
                    <a:gd name="T0" fmla="*/ 18 w 126"/>
                    <a:gd name="T1" fmla="*/ 10 h 142"/>
                    <a:gd name="T2" fmla="*/ 9 w 126"/>
                    <a:gd name="T3" fmla="*/ 13 h 142"/>
                    <a:gd name="T4" fmla="*/ 18 w 126"/>
                    <a:gd name="T5" fmla="*/ 19 h 142"/>
                    <a:gd name="T6" fmla="*/ 21 w 126"/>
                    <a:gd name="T7" fmla="*/ 10 h 142"/>
                    <a:gd name="T8" fmla="*/ 9 w 126"/>
                    <a:gd name="T9" fmla="*/ 13 h 142"/>
                    <a:gd name="T10" fmla="*/ 0 w 126"/>
                    <a:gd name="T11" fmla="*/ 16 h 142"/>
                    <a:gd name="T12" fmla="*/ 6 w 126"/>
                    <a:gd name="T13" fmla="*/ 13 h 142"/>
                    <a:gd name="T14" fmla="*/ 27 w 126"/>
                    <a:gd name="T15" fmla="*/ 1 h 142"/>
                    <a:gd name="T16" fmla="*/ 15 w 126"/>
                    <a:gd name="T17" fmla="*/ 4 h 142"/>
                    <a:gd name="T18" fmla="*/ 24 w 126"/>
                    <a:gd name="T19" fmla="*/ 7 h 142"/>
                    <a:gd name="T20" fmla="*/ 63 w 126"/>
                    <a:gd name="T21" fmla="*/ 10 h 142"/>
                    <a:gd name="T22" fmla="*/ 66 w 126"/>
                    <a:gd name="T23" fmla="*/ 19 h 142"/>
                    <a:gd name="T24" fmla="*/ 84 w 126"/>
                    <a:gd name="T25" fmla="*/ 25 h 142"/>
                    <a:gd name="T26" fmla="*/ 24 w 126"/>
                    <a:gd name="T27" fmla="*/ 40 h 142"/>
                    <a:gd name="T28" fmla="*/ 33 w 126"/>
                    <a:gd name="T29" fmla="*/ 43 h 142"/>
                    <a:gd name="T30" fmla="*/ 36 w 126"/>
                    <a:gd name="T31" fmla="*/ 34 h 142"/>
                    <a:gd name="T32" fmla="*/ 21 w 126"/>
                    <a:gd name="T33" fmla="*/ 37 h 142"/>
                    <a:gd name="T34" fmla="*/ 18 w 126"/>
                    <a:gd name="T35" fmla="*/ 43 h 142"/>
                    <a:gd name="T36" fmla="*/ 21 w 126"/>
                    <a:gd name="T37" fmla="*/ 55 h 142"/>
                    <a:gd name="T38" fmla="*/ 54 w 126"/>
                    <a:gd name="T39" fmla="*/ 40 h 142"/>
                    <a:gd name="T40" fmla="*/ 87 w 126"/>
                    <a:gd name="T41" fmla="*/ 43 h 142"/>
                    <a:gd name="T42" fmla="*/ 69 w 126"/>
                    <a:gd name="T43" fmla="*/ 49 h 142"/>
                    <a:gd name="T44" fmla="*/ 54 w 126"/>
                    <a:gd name="T45" fmla="*/ 76 h 142"/>
                    <a:gd name="T46" fmla="*/ 60 w 126"/>
                    <a:gd name="T47" fmla="*/ 67 h 142"/>
                    <a:gd name="T48" fmla="*/ 51 w 126"/>
                    <a:gd name="T49" fmla="*/ 76 h 142"/>
                    <a:gd name="T50" fmla="*/ 48 w 126"/>
                    <a:gd name="T51" fmla="*/ 85 h 142"/>
                    <a:gd name="T52" fmla="*/ 90 w 126"/>
                    <a:gd name="T53" fmla="*/ 61 h 142"/>
                    <a:gd name="T54" fmla="*/ 126 w 126"/>
                    <a:gd name="T55" fmla="*/ 52 h 142"/>
                    <a:gd name="T56" fmla="*/ 102 w 126"/>
                    <a:gd name="T57" fmla="*/ 73 h 142"/>
                    <a:gd name="T58" fmla="*/ 90 w 126"/>
                    <a:gd name="T59" fmla="*/ 100 h 142"/>
                    <a:gd name="T60" fmla="*/ 84 w 126"/>
                    <a:gd name="T61" fmla="*/ 91 h 142"/>
                    <a:gd name="T62" fmla="*/ 81 w 126"/>
                    <a:gd name="T63" fmla="*/ 100 h 142"/>
                    <a:gd name="T64" fmla="*/ 90 w 126"/>
                    <a:gd name="T65" fmla="*/ 118 h 142"/>
                    <a:gd name="T66" fmla="*/ 93 w 126"/>
                    <a:gd name="T67" fmla="*/ 109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26" h="142">
                      <a:moveTo>
                        <a:pt x="18" y="10"/>
                      </a:moveTo>
                      <a:cubicBezTo>
                        <a:pt x="15" y="11"/>
                        <a:pt x="9" y="10"/>
                        <a:pt x="9" y="13"/>
                      </a:cubicBezTo>
                      <a:cubicBezTo>
                        <a:pt x="9" y="17"/>
                        <a:pt x="15" y="20"/>
                        <a:pt x="18" y="19"/>
                      </a:cubicBezTo>
                      <a:cubicBezTo>
                        <a:pt x="21" y="18"/>
                        <a:pt x="24" y="12"/>
                        <a:pt x="21" y="10"/>
                      </a:cubicBezTo>
                      <a:cubicBezTo>
                        <a:pt x="18" y="8"/>
                        <a:pt x="13" y="12"/>
                        <a:pt x="9" y="13"/>
                      </a:cubicBezTo>
                      <a:cubicBezTo>
                        <a:pt x="9" y="13"/>
                        <a:pt x="3" y="15"/>
                        <a:pt x="0" y="16"/>
                      </a:cubicBezTo>
                      <a:cubicBezTo>
                        <a:pt x="17" y="28"/>
                        <a:pt x="37" y="7"/>
                        <a:pt x="6" y="13"/>
                      </a:cubicBezTo>
                      <a:cubicBezTo>
                        <a:pt x="22" y="18"/>
                        <a:pt x="33" y="23"/>
                        <a:pt x="27" y="1"/>
                      </a:cubicBezTo>
                      <a:cubicBezTo>
                        <a:pt x="23" y="2"/>
                        <a:pt x="17" y="0"/>
                        <a:pt x="15" y="4"/>
                      </a:cubicBezTo>
                      <a:cubicBezTo>
                        <a:pt x="14" y="7"/>
                        <a:pt x="21" y="7"/>
                        <a:pt x="24" y="7"/>
                      </a:cubicBezTo>
                      <a:cubicBezTo>
                        <a:pt x="37" y="9"/>
                        <a:pt x="50" y="9"/>
                        <a:pt x="63" y="10"/>
                      </a:cubicBezTo>
                      <a:cubicBezTo>
                        <a:pt x="64" y="13"/>
                        <a:pt x="63" y="17"/>
                        <a:pt x="66" y="19"/>
                      </a:cubicBezTo>
                      <a:cubicBezTo>
                        <a:pt x="71" y="23"/>
                        <a:pt x="84" y="25"/>
                        <a:pt x="84" y="25"/>
                      </a:cubicBezTo>
                      <a:cubicBezTo>
                        <a:pt x="98" y="47"/>
                        <a:pt x="37" y="39"/>
                        <a:pt x="24" y="40"/>
                      </a:cubicBezTo>
                      <a:cubicBezTo>
                        <a:pt x="27" y="41"/>
                        <a:pt x="30" y="44"/>
                        <a:pt x="33" y="43"/>
                      </a:cubicBezTo>
                      <a:cubicBezTo>
                        <a:pt x="36" y="42"/>
                        <a:pt x="39" y="35"/>
                        <a:pt x="36" y="34"/>
                      </a:cubicBezTo>
                      <a:cubicBezTo>
                        <a:pt x="31" y="32"/>
                        <a:pt x="26" y="36"/>
                        <a:pt x="21" y="37"/>
                      </a:cubicBezTo>
                      <a:cubicBezTo>
                        <a:pt x="28" y="64"/>
                        <a:pt x="38" y="36"/>
                        <a:pt x="18" y="43"/>
                      </a:cubicBezTo>
                      <a:cubicBezTo>
                        <a:pt x="19" y="47"/>
                        <a:pt x="17" y="53"/>
                        <a:pt x="21" y="55"/>
                      </a:cubicBezTo>
                      <a:cubicBezTo>
                        <a:pt x="32" y="60"/>
                        <a:pt x="54" y="40"/>
                        <a:pt x="54" y="40"/>
                      </a:cubicBezTo>
                      <a:cubicBezTo>
                        <a:pt x="65" y="41"/>
                        <a:pt x="78" y="37"/>
                        <a:pt x="87" y="43"/>
                      </a:cubicBezTo>
                      <a:cubicBezTo>
                        <a:pt x="92" y="46"/>
                        <a:pt x="69" y="49"/>
                        <a:pt x="69" y="49"/>
                      </a:cubicBezTo>
                      <a:cubicBezTo>
                        <a:pt x="62" y="71"/>
                        <a:pt x="67" y="63"/>
                        <a:pt x="54" y="76"/>
                      </a:cubicBezTo>
                      <a:cubicBezTo>
                        <a:pt x="51" y="79"/>
                        <a:pt x="63" y="64"/>
                        <a:pt x="60" y="67"/>
                      </a:cubicBezTo>
                      <a:cubicBezTo>
                        <a:pt x="57" y="70"/>
                        <a:pt x="54" y="73"/>
                        <a:pt x="51" y="76"/>
                      </a:cubicBezTo>
                      <a:cubicBezTo>
                        <a:pt x="50" y="79"/>
                        <a:pt x="46" y="87"/>
                        <a:pt x="48" y="85"/>
                      </a:cubicBezTo>
                      <a:cubicBezTo>
                        <a:pt x="74" y="59"/>
                        <a:pt x="43" y="68"/>
                        <a:pt x="90" y="61"/>
                      </a:cubicBezTo>
                      <a:cubicBezTo>
                        <a:pt x="96" y="39"/>
                        <a:pt x="108" y="48"/>
                        <a:pt x="126" y="52"/>
                      </a:cubicBezTo>
                      <a:cubicBezTo>
                        <a:pt x="119" y="63"/>
                        <a:pt x="111" y="64"/>
                        <a:pt x="102" y="73"/>
                      </a:cubicBezTo>
                      <a:cubicBezTo>
                        <a:pt x="99" y="83"/>
                        <a:pt x="93" y="90"/>
                        <a:pt x="90" y="100"/>
                      </a:cubicBezTo>
                      <a:cubicBezTo>
                        <a:pt x="84" y="142"/>
                        <a:pt x="90" y="112"/>
                        <a:pt x="84" y="91"/>
                      </a:cubicBezTo>
                      <a:cubicBezTo>
                        <a:pt x="83" y="88"/>
                        <a:pt x="82" y="97"/>
                        <a:pt x="81" y="100"/>
                      </a:cubicBezTo>
                      <a:cubicBezTo>
                        <a:pt x="82" y="102"/>
                        <a:pt x="86" y="118"/>
                        <a:pt x="90" y="118"/>
                      </a:cubicBezTo>
                      <a:cubicBezTo>
                        <a:pt x="93" y="118"/>
                        <a:pt x="96" y="109"/>
                        <a:pt x="93" y="109"/>
                      </a:cubicBezTo>
                    </a:path>
                  </a:pathLst>
                </a:custGeom>
                <a:noFill/>
                <a:ln w="6350" cap="flat" cmpd="sng">
                  <a:solidFill>
                    <a:srgbClr val="8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 sz="2400"/>
                </a:p>
              </p:txBody>
            </p:sp>
          </p:grpSp>
          <p:sp>
            <p:nvSpPr>
              <p:cNvPr id="957" name="Freeform 137">
                <a:extLst>
                  <a:ext uri="{FF2B5EF4-FFF2-40B4-BE49-F238E27FC236}">
                    <a16:creationId xmlns:a16="http://schemas.microsoft.com/office/drawing/2014/main" id="{7E8503E2-1CAB-4374-9841-40EACC8109E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800" y="6865"/>
                <a:ext cx="270" cy="286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958" name="Freeform 138">
                <a:extLst>
                  <a:ext uri="{FF2B5EF4-FFF2-40B4-BE49-F238E27FC236}">
                    <a16:creationId xmlns:a16="http://schemas.microsoft.com/office/drawing/2014/main" id="{07AE5CE3-1B9C-4877-9125-E8CE34C5791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7146" y="6865"/>
                <a:ext cx="270" cy="286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  <p:sp>
            <p:nvSpPr>
              <p:cNvPr id="959" name="Freeform 139">
                <a:extLst>
                  <a:ext uri="{FF2B5EF4-FFF2-40B4-BE49-F238E27FC236}">
                    <a16:creationId xmlns:a16="http://schemas.microsoft.com/office/drawing/2014/main" id="{C541B433-2796-44B3-ADA5-B9F36776F26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803" y="6842"/>
                <a:ext cx="270" cy="286"/>
              </a:xfrm>
              <a:custGeom>
                <a:avLst/>
                <a:gdLst>
                  <a:gd name="T0" fmla="*/ 0 w 120"/>
                  <a:gd name="T1" fmla="*/ 51 h 119"/>
                  <a:gd name="T2" fmla="*/ 33 w 120"/>
                  <a:gd name="T3" fmla="*/ 78 h 119"/>
                  <a:gd name="T4" fmla="*/ 33 w 120"/>
                  <a:gd name="T5" fmla="*/ 105 h 119"/>
                  <a:gd name="T6" fmla="*/ 33 w 120"/>
                  <a:gd name="T7" fmla="*/ 39 h 119"/>
                  <a:gd name="T8" fmla="*/ 33 w 120"/>
                  <a:gd name="T9" fmla="*/ 90 h 119"/>
                  <a:gd name="T10" fmla="*/ 33 w 120"/>
                  <a:gd name="T11" fmla="*/ 108 h 119"/>
                  <a:gd name="T12" fmla="*/ 60 w 120"/>
                  <a:gd name="T13" fmla="*/ 24 h 119"/>
                  <a:gd name="T14" fmla="*/ 36 w 120"/>
                  <a:gd name="T15" fmla="*/ 87 h 119"/>
                  <a:gd name="T16" fmla="*/ 36 w 120"/>
                  <a:gd name="T17" fmla="*/ 105 h 119"/>
                  <a:gd name="T18" fmla="*/ 54 w 120"/>
                  <a:gd name="T19" fmla="*/ 33 h 119"/>
                  <a:gd name="T20" fmla="*/ 99 w 120"/>
                  <a:gd name="T21" fmla="*/ 12 h 119"/>
                  <a:gd name="T22" fmla="*/ 63 w 120"/>
                  <a:gd name="T23" fmla="*/ 45 h 119"/>
                  <a:gd name="T24" fmla="*/ 48 w 120"/>
                  <a:gd name="T25" fmla="*/ 99 h 119"/>
                  <a:gd name="T26" fmla="*/ 57 w 120"/>
                  <a:gd name="T27" fmla="*/ 42 h 119"/>
                  <a:gd name="T28" fmla="*/ 114 w 120"/>
                  <a:gd name="T29" fmla="*/ 3 h 119"/>
                  <a:gd name="T30" fmla="*/ 93 w 120"/>
                  <a:gd name="T31" fmla="*/ 21 h 119"/>
                  <a:gd name="T32" fmla="*/ 78 w 120"/>
                  <a:gd name="T33" fmla="*/ 66 h 119"/>
                  <a:gd name="T34" fmla="*/ 63 w 120"/>
                  <a:gd name="T35" fmla="*/ 9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19">
                    <a:moveTo>
                      <a:pt x="0" y="51"/>
                    </a:moveTo>
                    <a:cubicBezTo>
                      <a:pt x="14" y="60"/>
                      <a:pt x="28" y="69"/>
                      <a:pt x="33" y="78"/>
                    </a:cubicBezTo>
                    <a:cubicBezTo>
                      <a:pt x="38" y="87"/>
                      <a:pt x="33" y="111"/>
                      <a:pt x="33" y="105"/>
                    </a:cubicBezTo>
                    <a:cubicBezTo>
                      <a:pt x="33" y="99"/>
                      <a:pt x="33" y="41"/>
                      <a:pt x="33" y="39"/>
                    </a:cubicBezTo>
                    <a:cubicBezTo>
                      <a:pt x="33" y="37"/>
                      <a:pt x="33" y="79"/>
                      <a:pt x="33" y="90"/>
                    </a:cubicBezTo>
                    <a:cubicBezTo>
                      <a:pt x="33" y="101"/>
                      <a:pt x="29" y="119"/>
                      <a:pt x="33" y="108"/>
                    </a:cubicBezTo>
                    <a:cubicBezTo>
                      <a:pt x="37" y="97"/>
                      <a:pt x="60" y="27"/>
                      <a:pt x="60" y="24"/>
                    </a:cubicBezTo>
                    <a:cubicBezTo>
                      <a:pt x="60" y="21"/>
                      <a:pt x="40" y="74"/>
                      <a:pt x="36" y="87"/>
                    </a:cubicBezTo>
                    <a:cubicBezTo>
                      <a:pt x="32" y="100"/>
                      <a:pt x="33" y="114"/>
                      <a:pt x="36" y="105"/>
                    </a:cubicBezTo>
                    <a:cubicBezTo>
                      <a:pt x="39" y="96"/>
                      <a:pt x="44" y="48"/>
                      <a:pt x="54" y="33"/>
                    </a:cubicBezTo>
                    <a:cubicBezTo>
                      <a:pt x="64" y="18"/>
                      <a:pt x="98" y="10"/>
                      <a:pt x="99" y="12"/>
                    </a:cubicBezTo>
                    <a:cubicBezTo>
                      <a:pt x="100" y="14"/>
                      <a:pt x="71" y="31"/>
                      <a:pt x="63" y="45"/>
                    </a:cubicBezTo>
                    <a:cubicBezTo>
                      <a:pt x="55" y="59"/>
                      <a:pt x="47" y="99"/>
                      <a:pt x="48" y="99"/>
                    </a:cubicBezTo>
                    <a:cubicBezTo>
                      <a:pt x="49" y="99"/>
                      <a:pt x="46" y="58"/>
                      <a:pt x="57" y="42"/>
                    </a:cubicBezTo>
                    <a:cubicBezTo>
                      <a:pt x="68" y="26"/>
                      <a:pt x="108" y="6"/>
                      <a:pt x="114" y="3"/>
                    </a:cubicBezTo>
                    <a:cubicBezTo>
                      <a:pt x="120" y="0"/>
                      <a:pt x="99" y="11"/>
                      <a:pt x="93" y="21"/>
                    </a:cubicBezTo>
                    <a:cubicBezTo>
                      <a:pt x="87" y="31"/>
                      <a:pt x="83" y="54"/>
                      <a:pt x="78" y="66"/>
                    </a:cubicBezTo>
                    <a:cubicBezTo>
                      <a:pt x="73" y="78"/>
                      <a:pt x="68" y="87"/>
                      <a:pt x="63" y="93"/>
                    </a:cubicBezTo>
                  </a:path>
                </a:pathLst>
              </a:custGeom>
              <a:noFill/>
              <a:ln w="63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 sz="2400"/>
              </a:p>
            </p:txBody>
          </p:sp>
        </p:grpSp>
      </p:grpSp>
      <p:sp>
        <p:nvSpPr>
          <p:cNvPr id="994" name="Zone de texte 988">
            <a:extLst>
              <a:ext uri="{FF2B5EF4-FFF2-40B4-BE49-F238E27FC236}">
                <a16:creationId xmlns:a16="http://schemas.microsoft.com/office/drawing/2014/main" id="{40A92CCA-E570-44CF-9EF3-23C17D52D8FB}"/>
              </a:ext>
            </a:extLst>
          </p:cNvPr>
          <p:cNvSpPr txBox="1"/>
          <p:nvPr/>
        </p:nvSpPr>
        <p:spPr>
          <a:xfrm>
            <a:off x="284293" y="161193"/>
            <a:ext cx="4073898" cy="7136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Stratifications en milieu forestier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01" name="Groupe 1100">
            <a:extLst>
              <a:ext uri="{FF2B5EF4-FFF2-40B4-BE49-F238E27FC236}">
                <a16:creationId xmlns:a16="http://schemas.microsoft.com/office/drawing/2014/main" id="{2C52CD99-B0C9-4F85-A27A-51CB877CE902}"/>
              </a:ext>
            </a:extLst>
          </p:cNvPr>
          <p:cNvGrpSpPr/>
          <p:nvPr/>
        </p:nvGrpSpPr>
        <p:grpSpPr>
          <a:xfrm>
            <a:off x="7674699" y="383963"/>
            <a:ext cx="1161845" cy="2636693"/>
            <a:chOff x="7674699" y="383963"/>
            <a:chExt cx="1161845" cy="2636693"/>
          </a:xfrm>
        </p:grpSpPr>
        <p:sp>
          <p:nvSpPr>
            <p:cNvPr id="28" name="Zone de texte 916">
              <a:extLst>
                <a:ext uri="{FF2B5EF4-FFF2-40B4-BE49-F238E27FC236}">
                  <a16:creationId xmlns:a16="http://schemas.microsoft.com/office/drawing/2014/main" id="{CA912E2C-0F1A-423D-B61A-2023ED1EDD21}"/>
                </a:ext>
              </a:extLst>
            </p:cNvPr>
            <p:cNvSpPr txBox="1"/>
            <p:nvPr/>
          </p:nvSpPr>
          <p:spPr>
            <a:xfrm>
              <a:off x="7674699" y="1835476"/>
              <a:ext cx="1161845" cy="289201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Arborée</a:t>
              </a:r>
              <a:endPara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Connecteur droit avec flèche 15">
              <a:extLst>
                <a:ext uri="{FF2B5EF4-FFF2-40B4-BE49-F238E27FC236}">
                  <a16:creationId xmlns:a16="http://schemas.microsoft.com/office/drawing/2014/main" id="{5BF09A44-9BFD-4922-B3FB-3A1A11D8F2E9}"/>
                </a:ext>
              </a:extLst>
            </p:cNvPr>
            <p:cNvCxnSpPr>
              <a:cxnSpLocks/>
              <a:endCxn id="929" idx="25"/>
            </p:cNvCxnSpPr>
            <p:nvPr/>
          </p:nvCxnSpPr>
          <p:spPr>
            <a:xfrm flipH="1">
              <a:off x="7677909" y="383963"/>
              <a:ext cx="0" cy="263669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0" name="Groupe 999">
            <a:extLst>
              <a:ext uri="{FF2B5EF4-FFF2-40B4-BE49-F238E27FC236}">
                <a16:creationId xmlns:a16="http://schemas.microsoft.com/office/drawing/2014/main" id="{C6F9AD67-9310-4D2C-980A-3232B8E195DB}"/>
              </a:ext>
            </a:extLst>
          </p:cNvPr>
          <p:cNvGrpSpPr/>
          <p:nvPr/>
        </p:nvGrpSpPr>
        <p:grpSpPr>
          <a:xfrm>
            <a:off x="7641504" y="3020656"/>
            <a:ext cx="1161845" cy="972000"/>
            <a:chOff x="7641504" y="3020656"/>
            <a:chExt cx="1161845" cy="972000"/>
          </a:xfrm>
        </p:grpSpPr>
        <p:sp>
          <p:nvSpPr>
            <p:cNvPr id="27" name="Zone de texte 914">
              <a:extLst>
                <a:ext uri="{FF2B5EF4-FFF2-40B4-BE49-F238E27FC236}">
                  <a16:creationId xmlns:a16="http://schemas.microsoft.com/office/drawing/2014/main" id="{FE916F28-7614-41E6-BE06-15674F2E20E3}"/>
                </a:ext>
              </a:extLst>
            </p:cNvPr>
            <p:cNvSpPr txBox="1"/>
            <p:nvPr/>
          </p:nvSpPr>
          <p:spPr>
            <a:xfrm>
              <a:off x="7641504" y="3190193"/>
              <a:ext cx="1161845" cy="289201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Arbustive</a:t>
              </a:r>
              <a:endParaRPr lang="fr-FR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95" name="Connecteur droit avec flèche 994">
              <a:extLst>
                <a:ext uri="{FF2B5EF4-FFF2-40B4-BE49-F238E27FC236}">
                  <a16:creationId xmlns:a16="http://schemas.microsoft.com/office/drawing/2014/main" id="{A51FAE66-4AF5-4A95-B123-8645C1F8EF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88136" y="3020656"/>
              <a:ext cx="0" cy="9720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8" name="Groupe 997">
            <a:extLst>
              <a:ext uri="{FF2B5EF4-FFF2-40B4-BE49-F238E27FC236}">
                <a16:creationId xmlns:a16="http://schemas.microsoft.com/office/drawing/2014/main" id="{D3CD16AF-EBEA-422A-81D3-8048273EA9F4}"/>
              </a:ext>
            </a:extLst>
          </p:cNvPr>
          <p:cNvGrpSpPr/>
          <p:nvPr/>
        </p:nvGrpSpPr>
        <p:grpSpPr>
          <a:xfrm>
            <a:off x="7148136" y="3979799"/>
            <a:ext cx="2031251" cy="756596"/>
            <a:chOff x="7148136" y="3979799"/>
            <a:chExt cx="2031251" cy="756596"/>
          </a:xfrm>
        </p:grpSpPr>
        <p:sp>
          <p:nvSpPr>
            <p:cNvPr id="25" name="Zone de texte 912">
              <a:extLst>
                <a:ext uri="{FF2B5EF4-FFF2-40B4-BE49-F238E27FC236}">
                  <a16:creationId xmlns:a16="http://schemas.microsoft.com/office/drawing/2014/main" id="{F201CC09-329B-49BE-A7DF-011C32D847FD}"/>
                </a:ext>
              </a:extLst>
            </p:cNvPr>
            <p:cNvSpPr txBox="1"/>
            <p:nvPr/>
          </p:nvSpPr>
          <p:spPr>
            <a:xfrm>
              <a:off x="7665827" y="4212035"/>
              <a:ext cx="1513560" cy="52436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Muscinale</a:t>
              </a:r>
              <a:endPara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Zone de texte 913">
              <a:extLst>
                <a:ext uri="{FF2B5EF4-FFF2-40B4-BE49-F238E27FC236}">
                  <a16:creationId xmlns:a16="http://schemas.microsoft.com/office/drawing/2014/main" id="{4CE5C5BF-6FB2-4A86-AB84-91901A557A73}"/>
                </a:ext>
              </a:extLst>
            </p:cNvPr>
            <p:cNvSpPr txBox="1"/>
            <p:nvPr/>
          </p:nvSpPr>
          <p:spPr>
            <a:xfrm>
              <a:off x="7666646" y="4004331"/>
              <a:ext cx="1161845" cy="289201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Herbacée</a:t>
              </a:r>
              <a:endPara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96" name="Connecteur droit avec flèche 995">
              <a:extLst>
                <a:ext uri="{FF2B5EF4-FFF2-40B4-BE49-F238E27FC236}">
                  <a16:creationId xmlns:a16="http://schemas.microsoft.com/office/drawing/2014/main" id="{708945F7-A7FE-47AB-8FCB-F4B5F7BABCE4}"/>
                </a:ext>
              </a:extLst>
            </p:cNvPr>
            <p:cNvCxnSpPr>
              <a:cxnSpLocks/>
            </p:cNvCxnSpPr>
            <p:nvPr/>
          </p:nvCxnSpPr>
          <p:spPr>
            <a:xfrm>
              <a:off x="7688136" y="3979799"/>
              <a:ext cx="0" cy="3240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7" name="Connecteur droit avec flèche 996">
              <a:extLst>
                <a:ext uri="{FF2B5EF4-FFF2-40B4-BE49-F238E27FC236}">
                  <a16:creationId xmlns:a16="http://schemas.microsoft.com/office/drawing/2014/main" id="{D9AF1FCB-7722-4CA0-8B9B-46EEFBF15D58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7418136" y="4112663"/>
              <a:ext cx="0" cy="5400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161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79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Debieve</dc:creator>
  <cp:lastModifiedBy>Sebastien Debieve</cp:lastModifiedBy>
  <cp:revision>62</cp:revision>
  <dcterms:created xsi:type="dcterms:W3CDTF">2019-11-30T14:06:20Z</dcterms:created>
  <dcterms:modified xsi:type="dcterms:W3CDTF">2020-05-07T15:55:05Z</dcterms:modified>
</cp:coreProperties>
</file>