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216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8E76F-7BEB-4508-A321-6FD05726743F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4857C-C58E-4FBA-9CBC-E430927F9B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37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E4857C-C58E-4FBA-9CBC-E430927F9B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13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95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85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67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00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56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45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68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76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82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22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7938-BEE7-474F-9924-09F99FE4F7B9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B6A01-3083-40C3-AF5D-C14B87918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87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oproweb.free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e 38">
            <a:extLst>
              <a:ext uri="{FF2B5EF4-FFF2-40B4-BE49-F238E27FC236}">
                <a16:creationId xmlns:a16="http://schemas.microsoft.com/office/drawing/2014/main" id="{A1305228-AF0E-46AE-9C47-64C91DA47751}"/>
              </a:ext>
            </a:extLst>
          </p:cNvPr>
          <p:cNvGrpSpPr/>
          <p:nvPr/>
        </p:nvGrpSpPr>
        <p:grpSpPr>
          <a:xfrm>
            <a:off x="72213" y="848235"/>
            <a:ext cx="9075717" cy="4223545"/>
            <a:chOff x="68283" y="2047643"/>
            <a:chExt cx="9075717" cy="4223545"/>
          </a:xfrm>
        </p:grpSpPr>
        <p:pic>
          <p:nvPicPr>
            <p:cNvPr id="4118" name="Picture 22" descr="f1_29a.jpg (32192 octets)">
              <a:extLst>
                <a:ext uri="{FF2B5EF4-FFF2-40B4-BE49-F238E27FC236}">
                  <a16:creationId xmlns:a16="http://schemas.microsoft.com/office/drawing/2014/main" id="{C277D834-85EB-41C3-BBD9-31993B7552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11" b="15015"/>
            <a:stretch/>
          </p:blipFill>
          <p:spPr bwMode="auto">
            <a:xfrm>
              <a:off x="6572250" y="3212890"/>
              <a:ext cx="2571750" cy="2710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B1F9B2-FC55-408C-80BE-2F9D8E2FAA69}"/>
                </a:ext>
              </a:extLst>
            </p:cNvPr>
            <p:cNvSpPr txBox="1"/>
            <p:nvPr/>
          </p:nvSpPr>
          <p:spPr>
            <a:xfrm>
              <a:off x="157125" y="2047643"/>
              <a:ext cx="6330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/>
                <a:t>Schéma de la membrane plasmique:</a:t>
              </a:r>
            </a:p>
          </p:txBody>
        </p:sp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634F6B6F-3A34-4892-A044-229F526F3407}"/>
                </a:ext>
              </a:extLst>
            </p:cNvPr>
            <p:cNvGrpSpPr/>
            <p:nvPr/>
          </p:nvGrpSpPr>
          <p:grpSpPr>
            <a:xfrm>
              <a:off x="68283" y="2708766"/>
              <a:ext cx="5784071" cy="3562422"/>
              <a:chOff x="68283" y="2708766"/>
              <a:chExt cx="5784071" cy="3562422"/>
            </a:xfrm>
          </p:grpSpPr>
          <p:grpSp>
            <p:nvGrpSpPr>
              <p:cNvPr id="6" name="Groupe 5">
                <a:extLst>
                  <a:ext uri="{FF2B5EF4-FFF2-40B4-BE49-F238E27FC236}">
                    <a16:creationId xmlns:a16="http://schemas.microsoft.com/office/drawing/2014/main" id="{99417AA3-2E04-4636-B33D-CE92B9340EA3}"/>
                  </a:ext>
                </a:extLst>
              </p:cNvPr>
              <p:cNvGrpSpPr/>
              <p:nvPr/>
            </p:nvGrpSpPr>
            <p:grpSpPr>
              <a:xfrm>
                <a:off x="68283" y="2708766"/>
                <a:ext cx="5784071" cy="3562422"/>
                <a:chOff x="68283" y="2708766"/>
                <a:chExt cx="5784071" cy="3562422"/>
              </a:xfrm>
            </p:grpSpPr>
            <p:sp>
              <p:nvSpPr>
                <p:cNvPr id="124" name="ZoneTexte 123">
                  <a:extLst>
                    <a:ext uri="{FF2B5EF4-FFF2-40B4-BE49-F238E27FC236}">
                      <a16:creationId xmlns:a16="http://schemas.microsoft.com/office/drawing/2014/main" id="{BD90AD3D-B55E-4DC4-8833-881CC75B0CBB}"/>
                    </a:ext>
                  </a:extLst>
                </p:cNvPr>
                <p:cNvSpPr txBox="1"/>
                <p:nvPr/>
              </p:nvSpPr>
              <p:spPr>
                <a:xfrm>
                  <a:off x="940690" y="5871078"/>
                  <a:ext cx="205080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b="1" dirty="0"/>
                    <a:t>Intérieur</a:t>
                  </a:r>
                </a:p>
              </p:txBody>
            </p:sp>
            <p:sp>
              <p:nvSpPr>
                <p:cNvPr id="126" name="ZoneTexte 125">
                  <a:extLst>
                    <a:ext uri="{FF2B5EF4-FFF2-40B4-BE49-F238E27FC236}">
                      <a16:creationId xmlns:a16="http://schemas.microsoft.com/office/drawing/2014/main" id="{C633E876-01F0-4A5F-A72E-577037DB65B3}"/>
                    </a:ext>
                  </a:extLst>
                </p:cNvPr>
                <p:cNvSpPr txBox="1"/>
                <p:nvPr/>
              </p:nvSpPr>
              <p:spPr>
                <a:xfrm>
                  <a:off x="1021654" y="3026199"/>
                  <a:ext cx="205080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b="1" dirty="0"/>
                    <a:t>Extérieur</a:t>
                  </a:r>
                </a:p>
              </p:txBody>
            </p:sp>
            <p:grpSp>
              <p:nvGrpSpPr>
                <p:cNvPr id="5" name="Groupe 4">
                  <a:extLst>
                    <a:ext uri="{FF2B5EF4-FFF2-40B4-BE49-F238E27FC236}">
                      <a16:creationId xmlns:a16="http://schemas.microsoft.com/office/drawing/2014/main" id="{D8F00F38-5B5D-438C-99DD-738D6A974927}"/>
                    </a:ext>
                  </a:extLst>
                </p:cNvPr>
                <p:cNvGrpSpPr/>
                <p:nvPr/>
              </p:nvGrpSpPr>
              <p:grpSpPr>
                <a:xfrm>
                  <a:off x="1226310" y="3356767"/>
                  <a:ext cx="3348472" cy="2569217"/>
                  <a:chOff x="1226310" y="3356767"/>
                  <a:chExt cx="3348472" cy="2569217"/>
                </a:xfrm>
              </p:grpSpPr>
              <p:sp>
                <p:nvSpPr>
                  <p:cNvPr id="4105" name="Rectangle 4104">
                    <a:extLst>
                      <a:ext uri="{FF2B5EF4-FFF2-40B4-BE49-F238E27FC236}">
                        <a16:creationId xmlns:a16="http://schemas.microsoft.com/office/drawing/2014/main" id="{D2EAE8C4-13CE-4EC7-8257-5BE546E32BCA}"/>
                      </a:ext>
                    </a:extLst>
                  </p:cNvPr>
                  <p:cNvSpPr/>
                  <p:nvPr/>
                </p:nvSpPr>
                <p:spPr>
                  <a:xfrm>
                    <a:off x="1226310" y="3497934"/>
                    <a:ext cx="3348472" cy="2265528"/>
                  </a:xfrm>
                  <a:prstGeom prst="rect">
                    <a:avLst/>
                  </a:prstGeom>
                  <a:solidFill>
                    <a:schemeClr val="accent1">
                      <a:alpha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grpSp>
                <p:nvGrpSpPr>
                  <p:cNvPr id="8" name="Group 3">
                    <a:extLst>
                      <a:ext uri="{FF2B5EF4-FFF2-40B4-BE49-F238E27FC236}">
                        <a16:creationId xmlns:a16="http://schemas.microsoft.com/office/drawing/2014/main" id="{65041B40-570F-47F1-9A9E-10889BE4190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400000">
                    <a:off x="878122" y="3878765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9" name="Oval 4">
                      <a:extLst>
                        <a:ext uri="{FF2B5EF4-FFF2-40B4-BE49-F238E27FC236}">
                          <a16:creationId xmlns:a16="http://schemas.microsoft.com/office/drawing/2014/main" id="{5AF8C69B-1906-4DC7-8567-18B0EADBBD9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0" name="Freeform 5">
                      <a:extLst>
                        <a:ext uri="{FF2B5EF4-FFF2-40B4-BE49-F238E27FC236}">
                          <a16:creationId xmlns:a16="http://schemas.microsoft.com/office/drawing/2014/main" id="{02D131A0-5836-4A61-B4EB-1F1EBBCA199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1" name="Freeform 6">
                      <a:extLst>
                        <a:ext uri="{FF2B5EF4-FFF2-40B4-BE49-F238E27FC236}">
                          <a16:creationId xmlns:a16="http://schemas.microsoft.com/office/drawing/2014/main" id="{75D0EF7D-F310-429B-813D-40378960E8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13" name="Group 3">
                    <a:extLst>
                      <a:ext uri="{FF2B5EF4-FFF2-40B4-BE49-F238E27FC236}">
                        <a16:creationId xmlns:a16="http://schemas.microsoft.com/office/drawing/2014/main" id="{D52770DB-0BB1-459F-B4F0-D9E826CD98E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400000">
                    <a:off x="1107891" y="3887840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14" name="Oval 4">
                      <a:extLst>
                        <a:ext uri="{FF2B5EF4-FFF2-40B4-BE49-F238E27FC236}">
                          <a16:creationId xmlns:a16="http://schemas.microsoft.com/office/drawing/2014/main" id="{1ADC5D8D-11FA-4DA7-8C4A-BF2899E75D5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5" name="Freeform 5">
                      <a:extLst>
                        <a:ext uri="{FF2B5EF4-FFF2-40B4-BE49-F238E27FC236}">
                          <a16:creationId xmlns:a16="http://schemas.microsoft.com/office/drawing/2014/main" id="{AFBB1058-F60C-430B-9B22-7FFB4B7697A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6" name="Freeform 6">
                      <a:extLst>
                        <a:ext uri="{FF2B5EF4-FFF2-40B4-BE49-F238E27FC236}">
                          <a16:creationId xmlns:a16="http://schemas.microsoft.com/office/drawing/2014/main" id="{3729A23D-BDA2-4D8D-9249-029F601E14D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17" name="Group 3">
                    <a:extLst>
                      <a:ext uri="{FF2B5EF4-FFF2-40B4-BE49-F238E27FC236}">
                        <a16:creationId xmlns:a16="http://schemas.microsoft.com/office/drawing/2014/main" id="{61E66FE1-C928-46AE-9E62-EF9674BCDD8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400000">
                    <a:off x="1358750" y="3899393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18" name="Oval 4">
                      <a:extLst>
                        <a:ext uri="{FF2B5EF4-FFF2-40B4-BE49-F238E27FC236}">
                          <a16:creationId xmlns:a16="http://schemas.microsoft.com/office/drawing/2014/main" id="{2DBFB4CB-B420-4B7A-A62B-818C67D8A5D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9" name="Freeform 5">
                      <a:extLst>
                        <a:ext uri="{FF2B5EF4-FFF2-40B4-BE49-F238E27FC236}">
                          <a16:creationId xmlns:a16="http://schemas.microsoft.com/office/drawing/2014/main" id="{545BD329-AEF3-4E31-B95A-C9525C50A4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20" name="Freeform 6">
                      <a:extLst>
                        <a:ext uri="{FF2B5EF4-FFF2-40B4-BE49-F238E27FC236}">
                          <a16:creationId xmlns:a16="http://schemas.microsoft.com/office/drawing/2014/main" id="{03F4790F-A744-40F7-A618-53C4B759AFF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21" name="Group 3">
                    <a:extLst>
                      <a:ext uri="{FF2B5EF4-FFF2-40B4-BE49-F238E27FC236}">
                        <a16:creationId xmlns:a16="http://schemas.microsoft.com/office/drawing/2014/main" id="{B96FE6F2-20F5-44B9-A1A8-6404106FEB7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400000">
                    <a:off x="1609609" y="3899394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22" name="Oval 4">
                      <a:extLst>
                        <a:ext uri="{FF2B5EF4-FFF2-40B4-BE49-F238E27FC236}">
                          <a16:creationId xmlns:a16="http://schemas.microsoft.com/office/drawing/2014/main" id="{E4BF1AAD-9D6E-4541-A8EC-AD49D4BCCB1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23" name="Freeform 5">
                      <a:extLst>
                        <a:ext uri="{FF2B5EF4-FFF2-40B4-BE49-F238E27FC236}">
                          <a16:creationId xmlns:a16="http://schemas.microsoft.com/office/drawing/2014/main" id="{8742E0A1-85B7-4F46-B21D-D8AC184E980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24" name="Freeform 6">
                      <a:extLst>
                        <a:ext uri="{FF2B5EF4-FFF2-40B4-BE49-F238E27FC236}">
                          <a16:creationId xmlns:a16="http://schemas.microsoft.com/office/drawing/2014/main" id="{5B1646F8-ED7F-446B-98B1-B05DF35BF3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29" name="Group 3">
                    <a:extLst>
                      <a:ext uri="{FF2B5EF4-FFF2-40B4-BE49-F238E27FC236}">
                        <a16:creationId xmlns:a16="http://schemas.microsoft.com/office/drawing/2014/main" id="{2DEFCD78-4E85-4799-80BB-42194D997AC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400000">
                    <a:off x="2180608" y="3899938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30" name="Oval 4">
                      <a:extLst>
                        <a:ext uri="{FF2B5EF4-FFF2-40B4-BE49-F238E27FC236}">
                          <a16:creationId xmlns:a16="http://schemas.microsoft.com/office/drawing/2014/main" id="{47E10575-02CC-477E-AC57-58086E51F5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31" name="Freeform 5">
                      <a:extLst>
                        <a:ext uri="{FF2B5EF4-FFF2-40B4-BE49-F238E27FC236}">
                          <a16:creationId xmlns:a16="http://schemas.microsoft.com/office/drawing/2014/main" id="{F58AA14E-65C4-4BD8-8C12-80A29FE5CAA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32" name="Freeform 6">
                      <a:extLst>
                        <a:ext uri="{FF2B5EF4-FFF2-40B4-BE49-F238E27FC236}">
                          <a16:creationId xmlns:a16="http://schemas.microsoft.com/office/drawing/2014/main" id="{8BB244A2-B32E-400C-A45A-636A46AC48A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33" name="Group 3">
                    <a:extLst>
                      <a:ext uri="{FF2B5EF4-FFF2-40B4-BE49-F238E27FC236}">
                        <a16:creationId xmlns:a16="http://schemas.microsoft.com/office/drawing/2014/main" id="{1D62B28E-09ED-4765-8158-5DC038DAB44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878121" y="5163567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34" name="Oval 4">
                      <a:extLst>
                        <a:ext uri="{FF2B5EF4-FFF2-40B4-BE49-F238E27FC236}">
                          <a16:creationId xmlns:a16="http://schemas.microsoft.com/office/drawing/2014/main" id="{87C2F6AE-ADF8-4144-85BA-2F6AD8D7C89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35" name="Freeform 5">
                      <a:extLst>
                        <a:ext uri="{FF2B5EF4-FFF2-40B4-BE49-F238E27FC236}">
                          <a16:creationId xmlns:a16="http://schemas.microsoft.com/office/drawing/2014/main" id="{F23077C7-FA9D-4EA4-8582-3BE1287B5F3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36" name="Freeform 6">
                      <a:extLst>
                        <a:ext uri="{FF2B5EF4-FFF2-40B4-BE49-F238E27FC236}">
                          <a16:creationId xmlns:a16="http://schemas.microsoft.com/office/drawing/2014/main" id="{5613E1BF-3EAB-4EC0-ABD0-3B8F01903F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41" name="Group 3">
                    <a:extLst>
                      <a:ext uri="{FF2B5EF4-FFF2-40B4-BE49-F238E27FC236}">
                        <a16:creationId xmlns:a16="http://schemas.microsoft.com/office/drawing/2014/main" id="{C94C43F5-76E1-4CE1-BEC9-8907957B33A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1459096" y="5184194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42" name="Oval 4">
                      <a:extLst>
                        <a:ext uri="{FF2B5EF4-FFF2-40B4-BE49-F238E27FC236}">
                          <a16:creationId xmlns:a16="http://schemas.microsoft.com/office/drawing/2014/main" id="{A5EAB381-99DC-4B10-86C0-D463AB76A5B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43" name="Freeform 5">
                      <a:extLst>
                        <a:ext uri="{FF2B5EF4-FFF2-40B4-BE49-F238E27FC236}">
                          <a16:creationId xmlns:a16="http://schemas.microsoft.com/office/drawing/2014/main" id="{E8380F0B-2920-4CE8-8359-FAB65B5CF50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44" name="Freeform 6">
                      <a:extLst>
                        <a:ext uri="{FF2B5EF4-FFF2-40B4-BE49-F238E27FC236}">
                          <a16:creationId xmlns:a16="http://schemas.microsoft.com/office/drawing/2014/main" id="{D753898C-FBC4-499C-AD41-D57280EFA9E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45" name="Group 3">
                    <a:extLst>
                      <a:ext uri="{FF2B5EF4-FFF2-40B4-BE49-F238E27FC236}">
                        <a16:creationId xmlns:a16="http://schemas.microsoft.com/office/drawing/2014/main" id="{1E7612C8-34A7-414E-ADAF-53C4A09E71C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1695144" y="5184195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46" name="Oval 4">
                      <a:extLst>
                        <a:ext uri="{FF2B5EF4-FFF2-40B4-BE49-F238E27FC236}">
                          <a16:creationId xmlns:a16="http://schemas.microsoft.com/office/drawing/2014/main" id="{BBF1B031-17C1-4ABE-9402-BFC18B9F216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47" name="Freeform 5">
                      <a:extLst>
                        <a:ext uri="{FF2B5EF4-FFF2-40B4-BE49-F238E27FC236}">
                          <a16:creationId xmlns:a16="http://schemas.microsoft.com/office/drawing/2014/main" id="{B6762814-9DBD-4D2A-9015-3C78285E6ED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48" name="Freeform 6">
                      <a:extLst>
                        <a:ext uri="{FF2B5EF4-FFF2-40B4-BE49-F238E27FC236}">
                          <a16:creationId xmlns:a16="http://schemas.microsoft.com/office/drawing/2014/main" id="{529E6640-9615-4333-85E4-EE4EE9CA606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49" name="Group 3">
                    <a:extLst>
                      <a:ext uri="{FF2B5EF4-FFF2-40B4-BE49-F238E27FC236}">
                        <a16:creationId xmlns:a16="http://schemas.microsoft.com/office/drawing/2014/main" id="{715B1128-6978-4DB9-B1F3-37B2F75929D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1924525" y="5170221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50" name="Oval 4">
                      <a:extLst>
                        <a:ext uri="{FF2B5EF4-FFF2-40B4-BE49-F238E27FC236}">
                          <a16:creationId xmlns:a16="http://schemas.microsoft.com/office/drawing/2014/main" id="{15DBA0CE-ECF7-467F-A2E1-C4EBF05407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51" name="Freeform 5">
                      <a:extLst>
                        <a:ext uri="{FF2B5EF4-FFF2-40B4-BE49-F238E27FC236}">
                          <a16:creationId xmlns:a16="http://schemas.microsoft.com/office/drawing/2014/main" id="{BA52EAD8-CF1B-4B3E-A101-54916B40989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52" name="Freeform 6">
                      <a:extLst>
                        <a:ext uri="{FF2B5EF4-FFF2-40B4-BE49-F238E27FC236}">
                          <a16:creationId xmlns:a16="http://schemas.microsoft.com/office/drawing/2014/main" id="{A087A7B3-3E2C-4E8F-9B47-9C39420D76B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53" name="Group 3">
                    <a:extLst>
                      <a:ext uri="{FF2B5EF4-FFF2-40B4-BE49-F238E27FC236}">
                        <a16:creationId xmlns:a16="http://schemas.microsoft.com/office/drawing/2014/main" id="{F60D2E65-4ED6-4445-A3EB-59E3EA98C5E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2175384" y="5181775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54" name="Oval 4">
                      <a:extLst>
                        <a:ext uri="{FF2B5EF4-FFF2-40B4-BE49-F238E27FC236}">
                          <a16:creationId xmlns:a16="http://schemas.microsoft.com/office/drawing/2014/main" id="{A4ECBF97-B808-4FE2-B017-3D4560868A9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55" name="Freeform 5">
                      <a:extLst>
                        <a:ext uri="{FF2B5EF4-FFF2-40B4-BE49-F238E27FC236}">
                          <a16:creationId xmlns:a16="http://schemas.microsoft.com/office/drawing/2014/main" id="{D557F461-9AE6-4B4A-8BF1-2F9B9DFCC45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56" name="Freeform 6">
                      <a:extLst>
                        <a:ext uri="{FF2B5EF4-FFF2-40B4-BE49-F238E27FC236}">
                          <a16:creationId xmlns:a16="http://schemas.microsoft.com/office/drawing/2014/main" id="{72710685-23BA-4051-BB1D-F3933D5079C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12" name="Group 7">
                    <a:extLst>
                      <a:ext uri="{FF2B5EF4-FFF2-40B4-BE49-F238E27FC236}">
                        <a16:creationId xmlns:a16="http://schemas.microsoft.com/office/drawing/2014/main" id="{AE876EA8-6AAB-4D91-A43E-3BB801E1662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959462">
                    <a:off x="1864756" y="3841802"/>
                    <a:ext cx="1281357" cy="348600"/>
                    <a:chOff x="4002" y="1437"/>
                    <a:chExt cx="1016" cy="257"/>
                  </a:xfrm>
                </p:grpSpPr>
                <p:grpSp>
                  <p:nvGrpSpPr>
                    <p:cNvPr id="57" name="Group 8">
                      <a:extLst>
                        <a:ext uri="{FF2B5EF4-FFF2-40B4-BE49-F238E27FC236}">
                          <a16:creationId xmlns:a16="http://schemas.microsoft.com/office/drawing/2014/main" id="{82B24047-0313-4387-91F4-AB8C0202C08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25" y="1437"/>
                      <a:ext cx="893" cy="255"/>
                      <a:chOff x="4125" y="1437"/>
                      <a:chExt cx="893" cy="255"/>
                    </a:xfrm>
                  </p:grpSpPr>
                  <p:sp>
                    <p:nvSpPr>
                      <p:cNvPr id="59" name="AutoShape 9">
                        <a:extLst>
                          <a:ext uri="{FF2B5EF4-FFF2-40B4-BE49-F238E27FC236}">
                            <a16:creationId xmlns:a16="http://schemas.microsoft.com/office/drawing/2014/main" id="{3D8A1D78-9D39-4B49-969C-5E35FEE5E1A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6112831">
                        <a:off x="4309" y="1560"/>
                        <a:ext cx="142" cy="122"/>
                      </a:xfrm>
                      <a:prstGeom prst="hexagon">
                        <a:avLst>
                          <a:gd name="adj" fmla="val 29098"/>
                          <a:gd name="vf" fmla="val 115470"/>
                        </a:avLst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60" name="AutoShape 10">
                        <a:extLst>
                          <a:ext uri="{FF2B5EF4-FFF2-40B4-BE49-F238E27FC236}">
                            <a16:creationId xmlns:a16="http://schemas.microsoft.com/office/drawing/2014/main" id="{4DCB3A0C-D20F-4226-B721-3E779F015A0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6112831">
                        <a:off x="4393" y="1469"/>
                        <a:ext cx="142" cy="123"/>
                      </a:xfrm>
                      <a:prstGeom prst="hexagon">
                        <a:avLst>
                          <a:gd name="adj" fmla="val 28862"/>
                          <a:gd name="vf" fmla="val 115470"/>
                        </a:avLst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61" name="AutoShape 11">
                        <a:extLst>
                          <a:ext uri="{FF2B5EF4-FFF2-40B4-BE49-F238E27FC236}">
                            <a16:creationId xmlns:a16="http://schemas.microsoft.com/office/drawing/2014/main" id="{23B5EFD4-2747-42C8-856B-C8DC6F3467C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6112831">
                        <a:off x="4189" y="1535"/>
                        <a:ext cx="142" cy="123"/>
                      </a:xfrm>
                      <a:prstGeom prst="hexagon">
                        <a:avLst>
                          <a:gd name="adj" fmla="val 28862"/>
                          <a:gd name="vf" fmla="val 115470"/>
                        </a:avLst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62" name="Line 12">
                        <a:extLst>
                          <a:ext uri="{FF2B5EF4-FFF2-40B4-BE49-F238E27FC236}">
                            <a16:creationId xmlns:a16="http://schemas.microsoft.com/office/drawing/2014/main" id="{0E94185D-FFB2-4E1F-B340-D5007F10883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2330524" flipH="1">
                        <a:off x="4125" y="1594"/>
                        <a:ext cx="61" cy="37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63" name="Line 13">
                        <a:extLst>
                          <a:ext uri="{FF2B5EF4-FFF2-40B4-BE49-F238E27FC236}">
                            <a16:creationId xmlns:a16="http://schemas.microsoft.com/office/drawing/2014/main" id="{9CA0CC87-1CA8-4795-94F5-C3DF0428280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712831">
                        <a:off x="4328" y="1642"/>
                        <a:ext cx="48" cy="3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4096" name="Line 14">
                        <a:extLst>
                          <a:ext uri="{FF2B5EF4-FFF2-40B4-BE49-F238E27FC236}">
                            <a16:creationId xmlns:a16="http://schemas.microsoft.com/office/drawing/2014/main" id="{AD1DE245-DDF2-4BC9-A9F3-E7136E15807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712831">
                        <a:off x="4334" y="1502"/>
                        <a:ext cx="0" cy="7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4097" name="Freeform 15">
                        <a:extLst>
                          <a:ext uri="{FF2B5EF4-FFF2-40B4-BE49-F238E27FC236}">
                            <a16:creationId xmlns:a16="http://schemas.microsoft.com/office/drawing/2014/main" id="{7AEF59A4-4E2B-4991-AAD0-7D8F1B0142B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 rot="712831">
                        <a:off x="4650" y="1535"/>
                        <a:ext cx="368" cy="36"/>
                      </a:xfrm>
                      <a:custGeom>
                        <a:avLst/>
                        <a:gdLst>
                          <a:gd name="T0" fmla="*/ 0 w 777"/>
                          <a:gd name="T1" fmla="*/ 78 h 78"/>
                          <a:gd name="T2" fmla="*/ 132 w 777"/>
                          <a:gd name="T3" fmla="*/ 0 h 78"/>
                          <a:gd name="T4" fmla="*/ 258 w 777"/>
                          <a:gd name="T5" fmla="*/ 78 h 78"/>
                          <a:gd name="T6" fmla="*/ 387 w 777"/>
                          <a:gd name="T7" fmla="*/ 0 h 78"/>
                          <a:gd name="T8" fmla="*/ 519 w 777"/>
                          <a:gd name="T9" fmla="*/ 78 h 78"/>
                          <a:gd name="T10" fmla="*/ 651 w 777"/>
                          <a:gd name="T11" fmla="*/ 0 h 78"/>
                          <a:gd name="T12" fmla="*/ 777 w 777"/>
                          <a:gd name="T13" fmla="*/ 78 h 7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777" h="78">
                            <a:moveTo>
                              <a:pt x="0" y="78"/>
                            </a:moveTo>
                            <a:lnTo>
                              <a:pt x="132" y="0"/>
                            </a:lnTo>
                            <a:lnTo>
                              <a:pt x="258" y="78"/>
                            </a:lnTo>
                            <a:lnTo>
                              <a:pt x="387" y="0"/>
                            </a:lnTo>
                            <a:lnTo>
                              <a:pt x="519" y="78"/>
                            </a:lnTo>
                            <a:lnTo>
                              <a:pt x="651" y="0"/>
                            </a:lnTo>
                            <a:lnTo>
                              <a:pt x="777" y="78"/>
                            </a:lnTo>
                          </a:path>
                        </a:pathLst>
                      </a:custGeom>
                      <a:noFill/>
                      <a:ln w="1905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4099" name="Line 16">
                        <a:extLst>
                          <a:ext uri="{FF2B5EF4-FFF2-40B4-BE49-F238E27FC236}">
                            <a16:creationId xmlns:a16="http://schemas.microsoft.com/office/drawing/2014/main" id="{5C2109B6-1531-4C0D-A8D7-E590209268B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712831">
                        <a:off x="4728" y="1441"/>
                        <a:ext cx="0" cy="7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4100" name="Line 17">
                        <a:extLst>
                          <a:ext uri="{FF2B5EF4-FFF2-40B4-BE49-F238E27FC236}">
                            <a16:creationId xmlns:a16="http://schemas.microsoft.com/office/drawing/2014/main" id="{F99307B4-BCEB-4098-90B3-3DF0021DD73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712831">
                        <a:off x="4967" y="1491"/>
                        <a:ext cx="0" cy="7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4101" name="Freeform 18">
                        <a:extLst>
                          <a:ext uri="{FF2B5EF4-FFF2-40B4-BE49-F238E27FC236}">
                            <a16:creationId xmlns:a16="http://schemas.microsoft.com/office/drawing/2014/main" id="{B247D12E-6394-490B-AD39-9A58474A425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 rot="712831">
                        <a:off x="4516" y="1518"/>
                        <a:ext cx="124" cy="111"/>
                      </a:xfrm>
                      <a:custGeom>
                        <a:avLst/>
                        <a:gdLst>
                          <a:gd name="T0" fmla="*/ 0 w 264"/>
                          <a:gd name="T1" fmla="*/ 156 h 234"/>
                          <a:gd name="T2" fmla="*/ 0 w 264"/>
                          <a:gd name="T3" fmla="*/ 0 h 234"/>
                          <a:gd name="T4" fmla="*/ 264 w 264"/>
                          <a:gd name="T5" fmla="*/ 0 h 234"/>
                          <a:gd name="T6" fmla="*/ 264 w 264"/>
                          <a:gd name="T7" fmla="*/ 156 h 234"/>
                          <a:gd name="T8" fmla="*/ 129 w 264"/>
                          <a:gd name="T9" fmla="*/ 234 h 234"/>
                          <a:gd name="T10" fmla="*/ 0 w 264"/>
                          <a:gd name="T11" fmla="*/ 156 h 23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264" h="234">
                            <a:moveTo>
                              <a:pt x="0" y="156"/>
                            </a:moveTo>
                            <a:lnTo>
                              <a:pt x="0" y="0"/>
                            </a:lnTo>
                            <a:lnTo>
                              <a:pt x="264" y="0"/>
                            </a:lnTo>
                            <a:lnTo>
                              <a:pt x="264" y="156"/>
                            </a:lnTo>
                            <a:lnTo>
                              <a:pt x="129" y="234"/>
                            </a:lnTo>
                            <a:lnTo>
                              <a:pt x="0" y="156"/>
                            </a:lnTo>
                            <a:close/>
                          </a:path>
                        </a:pathLst>
                      </a:custGeom>
                      <a:noFill/>
                      <a:ln w="1905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4102" name="Line 19">
                        <a:extLst>
                          <a:ext uri="{FF2B5EF4-FFF2-40B4-BE49-F238E27FC236}">
                            <a16:creationId xmlns:a16="http://schemas.microsoft.com/office/drawing/2014/main" id="{6A5968C4-814E-4085-B80D-01F0AAC077E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712831">
                        <a:off x="4536" y="1437"/>
                        <a:ext cx="0" cy="7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</p:grpSp>
                <p:sp>
                  <p:nvSpPr>
                    <p:cNvPr id="58" name="Oval 20">
                      <a:extLst>
                        <a:ext uri="{FF2B5EF4-FFF2-40B4-BE49-F238E27FC236}">
                          <a16:creationId xmlns:a16="http://schemas.microsoft.com/office/drawing/2014/main" id="{E0E53E05-C757-4500-883D-B670C9B54A4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2" y="1554"/>
                      <a:ext cx="119" cy="140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/>
                    </a:p>
                  </p:txBody>
                </p:sp>
              </p:grpSp>
              <p:grpSp>
                <p:nvGrpSpPr>
                  <p:cNvPr id="71" name="Group 7">
                    <a:extLst>
                      <a:ext uri="{FF2B5EF4-FFF2-40B4-BE49-F238E27FC236}">
                        <a16:creationId xmlns:a16="http://schemas.microsoft.com/office/drawing/2014/main" id="{CBC0406E-76F2-4179-B8FA-9225C45B723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5640538" flipV="1">
                    <a:off x="1148775" y="5109394"/>
                    <a:ext cx="1281357" cy="348600"/>
                    <a:chOff x="4002" y="1437"/>
                    <a:chExt cx="1016" cy="257"/>
                  </a:xfrm>
                </p:grpSpPr>
                <p:grpSp>
                  <p:nvGrpSpPr>
                    <p:cNvPr id="72" name="Group 8">
                      <a:extLst>
                        <a:ext uri="{FF2B5EF4-FFF2-40B4-BE49-F238E27FC236}">
                          <a16:creationId xmlns:a16="http://schemas.microsoft.com/office/drawing/2014/main" id="{A4291D35-2C6B-46D5-9378-E71594FD6F1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25" y="1437"/>
                      <a:ext cx="893" cy="255"/>
                      <a:chOff x="4125" y="1437"/>
                      <a:chExt cx="893" cy="255"/>
                    </a:xfrm>
                  </p:grpSpPr>
                  <p:sp>
                    <p:nvSpPr>
                      <p:cNvPr id="74" name="AutoShape 9">
                        <a:extLst>
                          <a:ext uri="{FF2B5EF4-FFF2-40B4-BE49-F238E27FC236}">
                            <a16:creationId xmlns:a16="http://schemas.microsoft.com/office/drawing/2014/main" id="{CBCD1435-4959-41A1-AC99-E9598F32B5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6112831">
                        <a:off x="4309" y="1560"/>
                        <a:ext cx="142" cy="122"/>
                      </a:xfrm>
                      <a:prstGeom prst="hexagon">
                        <a:avLst>
                          <a:gd name="adj" fmla="val 29098"/>
                          <a:gd name="vf" fmla="val 115470"/>
                        </a:avLst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75" name="AutoShape 10">
                        <a:extLst>
                          <a:ext uri="{FF2B5EF4-FFF2-40B4-BE49-F238E27FC236}">
                            <a16:creationId xmlns:a16="http://schemas.microsoft.com/office/drawing/2014/main" id="{44CE0907-3D6F-40DE-ADD5-4B4B5FCA12A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6112831">
                        <a:off x="4393" y="1469"/>
                        <a:ext cx="142" cy="123"/>
                      </a:xfrm>
                      <a:prstGeom prst="hexagon">
                        <a:avLst>
                          <a:gd name="adj" fmla="val 28862"/>
                          <a:gd name="vf" fmla="val 115470"/>
                        </a:avLst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76" name="AutoShape 11">
                        <a:extLst>
                          <a:ext uri="{FF2B5EF4-FFF2-40B4-BE49-F238E27FC236}">
                            <a16:creationId xmlns:a16="http://schemas.microsoft.com/office/drawing/2014/main" id="{A467AE63-91D2-48A5-B299-847D9BBA47D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6112831">
                        <a:off x="4189" y="1535"/>
                        <a:ext cx="142" cy="123"/>
                      </a:xfrm>
                      <a:prstGeom prst="hexagon">
                        <a:avLst>
                          <a:gd name="adj" fmla="val 28862"/>
                          <a:gd name="vf" fmla="val 115470"/>
                        </a:avLst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77" name="Line 12">
                        <a:extLst>
                          <a:ext uri="{FF2B5EF4-FFF2-40B4-BE49-F238E27FC236}">
                            <a16:creationId xmlns:a16="http://schemas.microsoft.com/office/drawing/2014/main" id="{C74771EA-4061-40CC-9BDC-82556E2B95C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2330524" flipH="1">
                        <a:off x="4125" y="1594"/>
                        <a:ext cx="61" cy="37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78" name="Line 13">
                        <a:extLst>
                          <a:ext uri="{FF2B5EF4-FFF2-40B4-BE49-F238E27FC236}">
                            <a16:creationId xmlns:a16="http://schemas.microsoft.com/office/drawing/2014/main" id="{76FD1F8A-1D4F-4A43-9B9C-FAB9D40B20F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712831">
                        <a:off x="4328" y="1642"/>
                        <a:ext cx="48" cy="3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79" name="Line 14">
                        <a:extLst>
                          <a:ext uri="{FF2B5EF4-FFF2-40B4-BE49-F238E27FC236}">
                            <a16:creationId xmlns:a16="http://schemas.microsoft.com/office/drawing/2014/main" id="{F000E6B5-40C4-4E1B-9FE2-928B125CA09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712831">
                        <a:off x="4334" y="1502"/>
                        <a:ext cx="0" cy="7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80" name="Freeform 15">
                        <a:extLst>
                          <a:ext uri="{FF2B5EF4-FFF2-40B4-BE49-F238E27FC236}">
                            <a16:creationId xmlns:a16="http://schemas.microsoft.com/office/drawing/2014/main" id="{285EA301-1AFC-40D3-B236-6B85AB72C09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 rot="712831">
                        <a:off x="4650" y="1535"/>
                        <a:ext cx="368" cy="36"/>
                      </a:xfrm>
                      <a:custGeom>
                        <a:avLst/>
                        <a:gdLst>
                          <a:gd name="T0" fmla="*/ 0 w 777"/>
                          <a:gd name="T1" fmla="*/ 78 h 78"/>
                          <a:gd name="T2" fmla="*/ 132 w 777"/>
                          <a:gd name="T3" fmla="*/ 0 h 78"/>
                          <a:gd name="T4" fmla="*/ 258 w 777"/>
                          <a:gd name="T5" fmla="*/ 78 h 78"/>
                          <a:gd name="T6" fmla="*/ 387 w 777"/>
                          <a:gd name="T7" fmla="*/ 0 h 78"/>
                          <a:gd name="T8" fmla="*/ 519 w 777"/>
                          <a:gd name="T9" fmla="*/ 78 h 78"/>
                          <a:gd name="T10" fmla="*/ 651 w 777"/>
                          <a:gd name="T11" fmla="*/ 0 h 78"/>
                          <a:gd name="T12" fmla="*/ 777 w 777"/>
                          <a:gd name="T13" fmla="*/ 78 h 7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777" h="78">
                            <a:moveTo>
                              <a:pt x="0" y="78"/>
                            </a:moveTo>
                            <a:lnTo>
                              <a:pt x="132" y="0"/>
                            </a:lnTo>
                            <a:lnTo>
                              <a:pt x="258" y="78"/>
                            </a:lnTo>
                            <a:lnTo>
                              <a:pt x="387" y="0"/>
                            </a:lnTo>
                            <a:lnTo>
                              <a:pt x="519" y="78"/>
                            </a:lnTo>
                            <a:lnTo>
                              <a:pt x="651" y="0"/>
                            </a:lnTo>
                            <a:lnTo>
                              <a:pt x="777" y="78"/>
                            </a:lnTo>
                          </a:path>
                        </a:pathLst>
                      </a:custGeom>
                      <a:noFill/>
                      <a:ln w="1905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81" name="Line 16">
                        <a:extLst>
                          <a:ext uri="{FF2B5EF4-FFF2-40B4-BE49-F238E27FC236}">
                            <a16:creationId xmlns:a16="http://schemas.microsoft.com/office/drawing/2014/main" id="{01EF1AFD-635A-4AF7-9358-08FEEE04A37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712831">
                        <a:off x="4728" y="1441"/>
                        <a:ext cx="0" cy="7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82" name="Line 17">
                        <a:extLst>
                          <a:ext uri="{FF2B5EF4-FFF2-40B4-BE49-F238E27FC236}">
                            <a16:creationId xmlns:a16="http://schemas.microsoft.com/office/drawing/2014/main" id="{7AF7A437-6B13-4BE7-9FCF-750B193BBBA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712831">
                        <a:off x="4967" y="1491"/>
                        <a:ext cx="0" cy="7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83" name="Freeform 18">
                        <a:extLst>
                          <a:ext uri="{FF2B5EF4-FFF2-40B4-BE49-F238E27FC236}">
                            <a16:creationId xmlns:a16="http://schemas.microsoft.com/office/drawing/2014/main" id="{E65371F6-56E2-4E77-9B86-6460AB06DBC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 rot="712831">
                        <a:off x="4516" y="1518"/>
                        <a:ext cx="124" cy="111"/>
                      </a:xfrm>
                      <a:custGeom>
                        <a:avLst/>
                        <a:gdLst>
                          <a:gd name="T0" fmla="*/ 0 w 264"/>
                          <a:gd name="T1" fmla="*/ 156 h 234"/>
                          <a:gd name="T2" fmla="*/ 0 w 264"/>
                          <a:gd name="T3" fmla="*/ 0 h 234"/>
                          <a:gd name="T4" fmla="*/ 264 w 264"/>
                          <a:gd name="T5" fmla="*/ 0 h 234"/>
                          <a:gd name="T6" fmla="*/ 264 w 264"/>
                          <a:gd name="T7" fmla="*/ 156 h 234"/>
                          <a:gd name="T8" fmla="*/ 129 w 264"/>
                          <a:gd name="T9" fmla="*/ 234 h 234"/>
                          <a:gd name="T10" fmla="*/ 0 w 264"/>
                          <a:gd name="T11" fmla="*/ 156 h 23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264" h="234">
                            <a:moveTo>
                              <a:pt x="0" y="156"/>
                            </a:moveTo>
                            <a:lnTo>
                              <a:pt x="0" y="0"/>
                            </a:lnTo>
                            <a:lnTo>
                              <a:pt x="264" y="0"/>
                            </a:lnTo>
                            <a:lnTo>
                              <a:pt x="264" y="156"/>
                            </a:lnTo>
                            <a:lnTo>
                              <a:pt x="129" y="234"/>
                            </a:lnTo>
                            <a:lnTo>
                              <a:pt x="0" y="156"/>
                            </a:lnTo>
                            <a:close/>
                          </a:path>
                        </a:pathLst>
                      </a:custGeom>
                      <a:noFill/>
                      <a:ln w="1905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84" name="Line 19">
                        <a:extLst>
                          <a:ext uri="{FF2B5EF4-FFF2-40B4-BE49-F238E27FC236}">
                            <a16:creationId xmlns:a16="http://schemas.microsoft.com/office/drawing/2014/main" id="{D341FD85-3DB8-4721-8F7B-CE26CF79D2D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rot="712831">
                        <a:off x="4536" y="1437"/>
                        <a:ext cx="0" cy="7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FR"/>
                      </a:p>
                    </p:txBody>
                  </p:sp>
                </p:grpSp>
                <p:sp>
                  <p:nvSpPr>
                    <p:cNvPr id="73" name="Oval 20">
                      <a:extLst>
                        <a:ext uri="{FF2B5EF4-FFF2-40B4-BE49-F238E27FC236}">
                          <a16:creationId xmlns:a16="http://schemas.microsoft.com/office/drawing/2014/main" id="{64621FE4-73A5-4C40-B171-24764FB3FC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2" y="1554"/>
                      <a:ext cx="119" cy="140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/>
                    </a:p>
                  </p:txBody>
                </p:sp>
              </p:grpSp>
              <p:grpSp>
                <p:nvGrpSpPr>
                  <p:cNvPr id="86" name="Group 3">
                    <a:extLst>
                      <a:ext uri="{FF2B5EF4-FFF2-40B4-BE49-F238E27FC236}">
                        <a16:creationId xmlns:a16="http://schemas.microsoft.com/office/drawing/2014/main" id="{B6FD8430-72BE-4AB8-98C5-476BA8301A9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400000">
                    <a:off x="2973864" y="3885512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87" name="Oval 4">
                      <a:extLst>
                        <a:ext uri="{FF2B5EF4-FFF2-40B4-BE49-F238E27FC236}">
                          <a16:creationId xmlns:a16="http://schemas.microsoft.com/office/drawing/2014/main" id="{3BAEA6B6-1ED5-47DB-8975-9B2F4E69B41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88" name="Freeform 5">
                      <a:extLst>
                        <a:ext uri="{FF2B5EF4-FFF2-40B4-BE49-F238E27FC236}">
                          <a16:creationId xmlns:a16="http://schemas.microsoft.com/office/drawing/2014/main" id="{05FB5459-8F23-4949-B59A-4B720FD52EB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89" name="Freeform 6">
                      <a:extLst>
                        <a:ext uri="{FF2B5EF4-FFF2-40B4-BE49-F238E27FC236}">
                          <a16:creationId xmlns:a16="http://schemas.microsoft.com/office/drawing/2014/main" id="{B281B585-83A5-46DA-9C7B-6EB3D3BCB65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90" name="Group 3">
                    <a:extLst>
                      <a:ext uri="{FF2B5EF4-FFF2-40B4-BE49-F238E27FC236}">
                        <a16:creationId xmlns:a16="http://schemas.microsoft.com/office/drawing/2014/main" id="{F40BE5F1-BE4C-47CB-8373-80705E7B13E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400000">
                    <a:off x="3203633" y="3894586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91" name="Oval 4">
                      <a:extLst>
                        <a:ext uri="{FF2B5EF4-FFF2-40B4-BE49-F238E27FC236}">
                          <a16:creationId xmlns:a16="http://schemas.microsoft.com/office/drawing/2014/main" id="{6EC97739-FDD3-422E-BC74-9DFEE70B845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92" name="Freeform 5">
                      <a:extLst>
                        <a:ext uri="{FF2B5EF4-FFF2-40B4-BE49-F238E27FC236}">
                          <a16:creationId xmlns:a16="http://schemas.microsoft.com/office/drawing/2014/main" id="{A0AFB4E3-FFF3-49E3-9C23-847AE4DD36D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93" name="Freeform 6">
                      <a:extLst>
                        <a:ext uri="{FF2B5EF4-FFF2-40B4-BE49-F238E27FC236}">
                          <a16:creationId xmlns:a16="http://schemas.microsoft.com/office/drawing/2014/main" id="{EC019383-11B6-4ECA-A634-3F688E36C47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94" name="Group 3">
                    <a:extLst>
                      <a:ext uri="{FF2B5EF4-FFF2-40B4-BE49-F238E27FC236}">
                        <a16:creationId xmlns:a16="http://schemas.microsoft.com/office/drawing/2014/main" id="{F71EEDE8-B04A-4CCC-B78B-4890AEB5B18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400000">
                    <a:off x="3454492" y="3906140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95" name="Oval 4">
                      <a:extLst>
                        <a:ext uri="{FF2B5EF4-FFF2-40B4-BE49-F238E27FC236}">
                          <a16:creationId xmlns:a16="http://schemas.microsoft.com/office/drawing/2014/main" id="{0BD7FC26-6720-4A58-9AC1-4E2257664D4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96" name="Freeform 5">
                      <a:extLst>
                        <a:ext uri="{FF2B5EF4-FFF2-40B4-BE49-F238E27FC236}">
                          <a16:creationId xmlns:a16="http://schemas.microsoft.com/office/drawing/2014/main" id="{F74288C1-A130-4849-95E6-ECAAA83AAF9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97" name="Freeform 6">
                      <a:extLst>
                        <a:ext uri="{FF2B5EF4-FFF2-40B4-BE49-F238E27FC236}">
                          <a16:creationId xmlns:a16="http://schemas.microsoft.com/office/drawing/2014/main" id="{EF806EAB-91B6-4248-9AED-C0A48333527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98" name="Group 3">
                    <a:extLst>
                      <a:ext uri="{FF2B5EF4-FFF2-40B4-BE49-F238E27FC236}">
                        <a16:creationId xmlns:a16="http://schemas.microsoft.com/office/drawing/2014/main" id="{6B491FAD-B734-401B-8E4D-A06831C31BF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400000">
                    <a:off x="3705351" y="3906141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99" name="Oval 4">
                      <a:extLst>
                        <a:ext uri="{FF2B5EF4-FFF2-40B4-BE49-F238E27FC236}">
                          <a16:creationId xmlns:a16="http://schemas.microsoft.com/office/drawing/2014/main" id="{C3AE53C0-083A-4FBB-9560-B7B1DC8F0D1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00" name="Freeform 5">
                      <a:extLst>
                        <a:ext uri="{FF2B5EF4-FFF2-40B4-BE49-F238E27FC236}">
                          <a16:creationId xmlns:a16="http://schemas.microsoft.com/office/drawing/2014/main" id="{D8871A1A-4BF2-43A1-9AAA-9FE12DCE054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01" name="Freeform 6">
                      <a:extLst>
                        <a:ext uri="{FF2B5EF4-FFF2-40B4-BE49-F238E27FC236}">
                          <a16:creationId xmlns:a16="http://schemas.microsoft.com/office/drawing/2014/main" id="{85AFB60A-799B-4849-A658-63B25F32181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103" name="Group 3">
                    <a:extLst>
                      <a:ext uri="{FF2B5EF4-FFF2-40B4-BE49-F238E27FC236}">
                        <a16:creationId xmlns:a16="http://schemas.microsoft.com/office/drawing/2014/main" id="{5ECC804B-F7AD-4389-B963-6A7DD33D80B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2974027" y="5167945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104" name="Oval 4">
                      <a:extLst>
                        <a:ext uri="{FF2B5EF4-FFF2-40B4-BE49-F238E27FC236}">
                          <a16:creationId xmlns:a16="http://schemas.microsoft.com/office/drawing/2014/main" id="{858DBADA-E2A4-4B20-AB65-D92230CB5D3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05" name="Freeform 5">
                      <a:extLst>
                        <a:ext uri="{FF2B5EF4-FFF2-40B4-BE49-F238E27FC236}">
                          <a16:creationId xmlns:a16="http://schemas.microsoft.com/office/drawing/2014/main" id="{6499360B-FC15-42C6-BAC8-3901F50A968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06" name="Freeform 6">
                      <a:extLst>
                        <a:ext uri="{FF2B5EF4-FFF2-40B4-BE49-F238E27FC236}">
                          <a16:creationId xmlns:a16="http://schemas.microsoft.com/office/drawing/2014/main" id="{5B365E7B-47C0-4BA0-8162-8D5B98DD3E3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107" name="Group 3">
                    <a:extLst>
                      <a:ext uri="{FF2B5EF4-FFF2-40B4-BE49-F238E27FC236}">
                        <a16:creationId xmlns:a16="http://schemas.microsoft.com/office/drawing/2014/main" id="{38CECCFC-6825-4AC5-847E-B939F74C8F1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203796" y="5177019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108" name="Oval 4">
                      <a:extLst>
                        <a:ext uri="{FF2B5EF4-FFF2-40B4-BE49-F238E27FC236}">
                          <a16:creationId xmlns:a16="http://schemas.microsoft.com/office/drawing/2014/main" id="{1FD8D20D-F207-45CD-ADEC-2FEC072CD81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09" name="Freeform 5">
                      <a:extLst>
                        <a:ext uri="{FF2B5EF4-FFF2-40B4-BE49-F238E27FC236}">
                          <a16:creationId xmlns:a16="http://schemas.microsoft.com/office/drawing/2014/main" id="{B696AE12-F6A5-4499-8D37-AA9D184DD6F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10" name="Freeform 6">
                      <a:extLst>
                        <a:ext uri="{FF2B5EF4-FFF2-40B4-BE49-F238E27FC236}">
                          <a16:creationId xmlns:a16="http://schemas.microsoft.com/office/drawing/2014/main" id="{A955B7D5-26DF-467D-A815-F66A307916A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111" name="Group 3">
                    <a:extLst>
                      <a:ext uri="{FF2B5EF4-FFF2-40B4-BE49-F238E27FC236}">
                        <a16:creationId xmlns:a16="http://schemas.microsoft.com/office/drawing/2014/main" id="{18EC0669-FBEA-42F9-B0EF-626B5413E08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454656" y="5188573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112" name="Oval 4">
                      <a:extLst>
                        <a:ext uri="{FF2B5EF4-FFF2-40B4-BE49-F238E27FC236}">
                          <a16:creationId xmlns:a16="http://schemas.microsoft.com/office/drawing/2014/main" id="{89723FBE-0CB6-4DAF-B131-9EE3CBF99DA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13" name="Freeform 5">
                      <a:extLst>
                        <a:ext uri="{FF2B5EF4-FFF2-40B4-BE49-F238E27FC236}">
                          <a16:creationId xmlns:a16="http://schemas.microsoft.com/office/drawing/2014/main" id="{58F9778D-F48B-44B4-AC01-9AF4C0DA38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14" name="Freeform 6">
                      <a:extLst>
                        <a:ext uri="{FF2B5EF4-FFF2-40B4-BE49-F238E27FC236}">
                          <a16:creationId xmlns:a16="http://schemas.microsoft.com/office/drawing/2014/main" id="{9C2E4EDF-7477-4173-AA3B-6804F5057FB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  <p:grpSp>
                <p:nvGrpSpPr>
                  <p:cNvPr id="115" name="Group 3">
                    <a:extLst>
                      <a:ext uri="{FF2B5EF4-FFF2-40B4-BE49-F238E27FC236}">
                        <a16:creationId xmlns:a16="http://schemas.microsoft.com/office/drawing/2014/main" id="{9D75D257-7A8F-40C0-9CC1-1032F50B0BF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05514" y="5188574"/>
                    <a:ext cx="1259408" cy="215412"/>
                    <a:chOff x="3990" y="981"/>
                    <a:chExt cx="981" cy="120"/>
                  </a:xfrm>
                </p:grpSpPr>
                <p:sp>
                  <p:nvSpPr>
                    <p:cNvPr id="116" name="Oval 4">
                      <a:extLst>
                        <a:ext uri="{FF2B5EF4-FFF2-40B4-BE49-F238E27FC236}">
                          <a16:creationId xmlns:a16="http://schemas.microsoft.com/office/drawing/2014/main" id="{7669B41F-6D41-427C-9C7C-2663A49A818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0" y="981"/>
                      <a:ext cx="113" cy="107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17" name="Freeform 5">
                      <a:extLst>
                        <a:ext uri="{FF2B5EF4-FFF2-40B4-BE49-F238E27FC236}">
                          <a16:creationId xmlns:a16="http://schemas.microsoft.com/office/drawing/2014/main" id="{E118E650-FDAE-4155-BCF4-39CD8C5F83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99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18" name="Freeform 6">
                      <a:extLst>
                        <a:ext uri="{FF2B5EF4-FFF2-40B4-BE49-F238E27FC236}">
                          <a16:creationId xmlns:a16="http://schemas.microsoft.com/office/drawing/2014/main" id="{5D537E3C-B80B-4A5E-80BB-481E27BD7B0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5" y="1053"/>
                      <a:ext cx="876" cy="48"/>
                    </a:xfrm>
                    <a:custGeom>
                      <a:avLst/>
                      <a:gdLst>
                        <a:gd name="T0" fmla="*/ 0 w 876"/>
                        <a:gd name="T1" fmla="*/ 3 h 48"/>
                        <a:gd name="T2" fmla="*/ 48 w 876"/>
                        <a:gd name="T3" fmla="*/ 48 h 48"/>
                        <a:gd name="T4" fmla="*/ 99 w 876"/>
                        <a:gd name="T5" fmla="*/ 3 h 48"/>
                        <a:gd name="T6" fmla="*/ 150 w 876"/>
                        <a:gd name="T7" fmla="*/ 42 h 48"/>
                        <a:gd name="T8" fmla="*/ 195 w 876"/>
                        <a:gd name="T9" fmla="*/ 6 h 48"/>
                        <a:gd name="T10" fmla="*/ 243 w 876"/>
                        <a:gd name="T11" fmla="*/ 39 h 48"/>
                        <a:gd name="T12" fmla="*/ 288 w 876"/>
                        <a:gd name="T13" fmla="*/ 3 h 48"/>
                        <a:gd name="T14" fmla="*/ 333 w 876"/>
                        <a:gd name="T15" fmla="*/ 42 h 48"/>
                        <a:gd name="T16" fmla="*/ 381 w 876"/>
                        <a:gd name="T17" fmla="*/ 3 h 48"/>
                        <a:gd name="T18" fmla="*/ 432 w 876"/>
                        <a:gd name="T19" fmla="*/ 45 h 48"/>
                        <a:gd name="T20" fmla="*/ 486 w 876"/>
                        <a:gd name="T21" fmla="*/ 0 h 48"/>
                        <a:gd name="T22" fmla="*/ 534 w 876"/>
                        <a:gd name="T23" fmla="*/ 42 h 48"/>
                        <a:gd name="T24" fmla="*/ 585 w 876"/>
                        <a:gd name="T25" fmla="*/ 6 h 48"/>
                        <a:gd name="T26" fmla="*/ 630 w 876"/>
                        <a:gd name="T27" fmla="*/ 45 h 48"/>
                        <a:gd name="T28" fmla="*/ 684 w 876"/>
                        <a:gd name="T29" fmla="*/ 12 h 48"/>
                        <a:gd name="T30" fmla="*/ 735 w 876"/>
                        <a:gd name="T31" fmla="*/ 48 h 48"/>
                        <a:gd name="T32" fmla="*/ 783 w 876"/>
                        <a:gd name="T33" fmla="*/ 9 h 48"/>
                        <a:gd name="T34" fmla="*/ 831 w 876"/>
                        <a:gd name="T35" fmla="*/ 48 h 48"/>
                        <a:gd name="T36" fmla="*/ 876 w 876"/>
                        <a:gd name="T37" fmla="*/ 9 h 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876" h="48">
                          <a:moveTo>
                            <a:pt x="0" y="3"/>
                          </a:moveTo>
                          <a:lnTo>
                            <a:pt x="48" y="48"/>
                          </a:lnTo>
                          <a:lnTo>
                            <a:pt x="99" y="3"/>
                          </a:lnTo>
                          <a:lnTo>
                            <a:pt x="150" y="42"/>
                          </a:lnTo>
                          <a:lnTo>
                            <a:pt x="195" y="6"/>
                          </a:lnTo>
                          <a:lnTo>
                            <a:pt x="243" y="39"/>
                          </a:lnTo>
                          <a:lnTo>
                            <a:pt x="288" y="3"/>
                          </a:lnTo>
                          <a:lnTo>
                            <a:pt x="333" y="42"/>
                          </a:lnTo>
                          <a:lnTo>
                            <a:pt x="381" y="3"/>
                          </a:lnTo>
                          <a:lnTo>
                            <a:pt x="432" y="45"/>
                          </a:lnTo>
                          <a:lnTo>
                            <a:pt x="486" y="0"/>
                          </a:lnTo>
                          <a:lnTo>
                            <a:pt x="534" y="42"/>
                          </a:lnTo>
                          <a:lnTo>
                            <a:pt x="585" y="6"/>
                          </a:lnTo>
                          <a:lnTo>
                            <a:pt x="630" y="45"/>
                          </a:lnTo>
                          <a:lnTo>
                            <a:pt x="684" y="12"/>
                          </a:lnTo>
                          <a:lnTo>
                            <a:pt x="735" y="48"/>
                          </a:lnTo>
                          <a:lnTo>
                            <a:pt x="783" y="9"/>
                          </a:lnTo>
                          <a:lnTo>
                            <a:pt x="831" y="48"/>
                          </a:lnTo>
                          <a:lnTo>
                            <a:pt x="876" y="9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p:txBody>
                </p:sp>
              </p:grpSp>
            </p:grpSp>
            <p:sp>
              <p:nvSpPr>
                <p:cNvPr id="4" name="ZoneTexte 3">
                  <a:extLst>
                    <a:ext uri="{FF2B5EF4-FFF2-40B4-BE49-F238E27FC236}">
                      <a16:creationId xmlns:a16="http://schemas.microsoft.com/office/drawing/2014/main" id="{572CE229-1582-4CCC-A77E-31E554257630}"/>
                    </a:ext>
                  </a:extLst>
                </p:cNvPr>
                <p:cNvSpPr txBox="1"/>
                <p:nvPr/>
              </p:nvSpPr>
              <p:spPr>
                <a:xfrm>
                  <a:off x="68283" y="2710244"/>
                  <a:ext cx="134723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/>
                    <a:t>Molécule :</a:t>
                  </a:r>
                </a:p>
              </p:txBody>
            </p:sp>
            <p:sp>
              <p:nvSpPr>
                <p:cNvPr id="122" name="ZoneTexte 121">
                  <a:extLst>
                    <a:ext uri="{FF2B5EF4-FFF2-40B4-BE49-F238E27FC236}">
                      <a16:creationId xmlns:a16="http://schemas.microsoft.com/office/drawing/2014/main" id="{C74DA71C-CF50-4093-91AC-3D18F08B4220}"/>
                    </a:ext>
                  </a:extLst>
                </p:cNvPr>
                <p:cNvSpPr txBox="1"/>
                <p:nvPr/>
              </p:nvSpPr>
              <p:spPr>
                <a:xfrm>
                  <a:off x="4505120" y="2708766"/>
                  <a:ext cx="134723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2000" dirty="0"/>
                    <a:t>Caractère :</a:t>
                  </a:r>
                </a:p>
              </p:txBody>
            </p:sp>
          </p:grpSp>
          <p:sp>
            <p:nvSpPr>
              <p:cNvPr id="130" name="Oval 4">
                <a:extLst>
                  <a:ext uri="{FF2B5EF4-FFF2-40B4-BE49-F238E27FC236}">
                    <a16:creationId xmlns:a16="http://schemas.microsoft.com/office/drawing/2014/main" id="{107979A6-44CF-4B96-803E-FAE35BF56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017388" y="3340011"/>
                <a:ext cx="145069" cy="192076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34" name="Freeform 5">
                <a:extLst>
                  <a:ext uri="{FF2B5EF4-FFF2-40B4-BE49-F238E27FC236}">
                    <a16:creationId xmlns:a16="http://schemas.microsoft.com/office/drawing/2014/main" id="{71CBC3DD-8DF1-430E-8485-D235D59B3C02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559033" y="4005981"/>
                <a:ext cx="1124609" cy="86165"/>
              </a:xfrm>
              <a:custGeom>
                <a:avLst/>
                <a:gdLst>
                  <a:gd name="T0" fmla="*/ 0 w 876"/>
                  <a:gd name="T1" fmla="*/ 3 h 48"/>
                  <a:gd name="T2" fmla="*/ 48 w 876"/>
                  <a:gd name="T3" fmla="*/ 48 h 48"/>
                  <a:gd name="T4" fmla="*/ 99 w 876"/>
                  <a:gd name="T5" fmla="*/ 3 h 48"/>
                  <a:gd name="T6" fmla="*/ 150 w 876"/>
                  <a:gd name="T7" fmla="*/ 42 h 48"/>
                  <a:gd name="T8" fmla="*/ 195 w 876"/>
                  <a:gd name="T9" fmla="*/ 6 h 48"/>
                  <a:gd name="T10" fmla="*/ 243 w 876"/>
                  <a:gd name="T11" fmla="*/ 39 h 48"/>
                  <a:gd name="T12" fmla="*/ 288 w 876"/>
                  <a:gd name="T13" fmla="*/ 3 h 48"/>
                  <a:gd name="T14" fmla="*/ 333 w 876"/>
                  <a:gd name="T15" fmla="*/ 42 h 48"/>
                  <a:gd name="T16" fmla="*/ 381 w 876"/>
                  <a:gd name="T17" fmla="*/ 3 h 48"/>
                  <a:gd name="T18" fmla="*/ 432 w 876"/>
                  <a:gd name="T19" fmla="*/ 45 h 48"/>
                  <a:gd name="T20" fmla="*/ 486 w 876"/>
                  <a:gd name="T21" fmla="*/ 0 h 48"/>
                  <a:gd name="T22" fmla="*/ 534 w 876"/>
                  <a:gd name="T23" fmla="*/ 42 h 48"/>
                  <a:gd name="T24" fmla="*/ 585 w 876"/>
                  <a:gd name="T25" fmla="*/ 6 h 48"/>
                  <a:gd name="T26" fmla="*/ 630 w 876"/>
                  <a:gd name="T27" fmla="*/ 45 h 48"/>
                  <a:gd name="T28" fmla="*/ 684 w 876"/>
                  <a:gd name="T29" fmla="*/ 12 h 48"/>
                  <a:gd name="T30" fmla="*/ 735 w 876"/>
                  <a:gd name="T31" fmla="*/ 48 h 48"/>
                  <a:gd name="T32" fmla="*/ 783 w 876"/>
                  <a:gd name="T33" fmla="*/ 9 h 48"/>
                  <a:gd name="T34" fmla="*/ 831 w 876"/>
                  <a:gd name="T35" fmla="*/ 48 h 48"/>
                  <a:gd name="T36" fmla="*/ 876 w 876"/>
                  <a:gd name="T37" fmla="*/ 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76" h="48">
                    <a:moveTo>
                      <a:pt x="0" y="3"/>
                    </a:moveTo>
                    <a:lnTo>
                      <a:pt x="48" y="48"/>
                    </a:lnTo>
                    <a:lnTo>
                      <a:pt x="99" y="3"/>
                    </a:lnTo>
                    <a:lnTo>
                      <a:pt x="150" y="42"/>
                    </a:lnTo>
                    <a:lnTo>
                      <a:pt x="195" y="6"/>
                    </a:lnTo>
                    <a:lnTo>
                      <a:pt x="243" y="39"/>
                    </a:lnTo>
                    <a:lnTo>
                      <a:pt x="288" y="3"/>
                    </a:lnTo>
                    <a:lnTo>
                      <a:pt x="333" y="42"/>
                    </a:lnTo>
                    <a:lnTo>
                      <a:pt x="381" y="3"/>
                    </a:lnTo>
                    <a:lnTo>
                      <a:pt x="432" y="45"/>
                    </a:lnTo>
                    <a:lnTo>
                      <a:pt x="486" y="0"/>
                    </a:lnTo>
                    <a:lnTo>
                      <a:pt x="534" y="42"/>
                    </a:lnTo>
                    <a:lnTo>
                      <a:pt x="585" y="6"/>
                    </a:lnTo>
                    <a:lnTo>
                      <a:pt x="630" y="45"/>
                    </a:lnTo>
                    <a:lnTo>
                      <a:pt x="684" y="12"/>
                    </a:lnTo>
                    <a:lnTo>
                      <a:pt x="735" y="48"/>
                    </a:lnTo>
                    <a:lnTo>
                      <a:pt x="783" y="9"/>
                    </a:lnTo>
                    <a:lnTo>
                      <a:pt x="831" y="48"/>
                    </a:lnTo>
                    <a:lnTo>
                      <a:pt x="876" y="9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36" name="Freeform 6">
                <a:extLst>
                  <a:ext uri="{FF2B5EF4-FFF2-40B4-BE49-F238E27FC236}">
                    <a16:creationId xmlns:a16="http://schemas.microsoft.com/office/drawing/2014/main" id="{5731AF2A-1689-48C3-A3F4-B7F7C62A1B49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451327" y="4017535"/>
                <a:ext cx="1124609" cy="86165"/>
              </a:xfrm>
              <a:custGeom>
                <a:avLst/>
                <a:gdLst>
                  <a:gd name="T0" fmla="*/ 0 w 876"/>
                  <a:gd name="T1" fmla="*/ 3 h 48"/>
                  <a:gd name="T2" fmla="*/ 48 w 876"/>
                  <a:gd name="T3" fmla="*/ 48 h 48"/>
                  <a:gd name="T4" fmla="*/ 99 w 876"/>
                  <a:gd name="T5" fmla="*/ 3 h 48"/>
                  <a:gd name="T6" fmla="*/ 150 w 876"/>
                  <a:gd name="T7" fmla="*/ 42 h 48"/>
                  <a:gd name="T8" fmla="*/ 195 w 876"/>
                  <a:gd name="T9" fmla="*/ 6 h 48"/>
                  <a:gd name="T10" fmla="*/ 243 w 876"/>
                  <a:gd name="T11" fmla="*/ 39 h 48"/>
                  <a:gd name="T12" fmla="*/ 288 w 876"/>
                  <a:gd name="T13" fmla="*/ 3 h 48"/>
                  <a:gd name="T14" fmla="*/ 333 w 876"/>
                  <a:gd name="T15" fmla="*/ 42 h 48"/>
                  <a:gd name="T16" fmla="*/ 381 w 876"/>
                  <a:gd name="T17" fmla="*/ 3 h 48"/>
                  <a:gd name="T18" fmla="*/ 432 w 876"/>
                  <a:gd name="T19" fmla="*/ 45 h 48"/>
                  <a:gd name="T20" fmla="*/ 486 w 876"/>
                  <a:gd name="T21" fmla="*/ 0 h 48"/>
                  <a:gd name="T22" fmla="*/ 534 w 876"/>
                  <a:gd name="T23" fmla="*/ 42 h 48"/>
                  <a:gd name="T24" fmla="*/ 585 w 876"/>
                  <a:gd name="T25" fmla="*/ 6 h 48"/>
                  <a:gd name="T26" fmla="*/ 630 w 876"/>
                  <a:gd name="T27" fmla="*/ 45 h 48"/>
                  <a:gd name="T28" fmla="*/ 684 w 876"/>
                  <a:gd name="T29" fmla="*/ 12 h 48"/>
                  <a:gd name="T30" fmla="*/ 735 w 876"/>
                  <a:gd name="T31" fmla="*/ 48 h 48"/>
                  <a:gd name="T32" fmla="*/ 783 w 876"/>
                  <a:gd name="T33" fmla="*/ 9 h 48"/>
                  <a:gd name="T34" fmla="*/ 831 w 876"/>
                  <a:gd name="T35" fmla="*/ 48 h 48"/>
                  <a:gd name="T36" fmla="*/ 876 w 876"/>
                  <a:gd name="T37" fmla="*/ 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76" h="48">
                    <a:moveTo>
                      <a:pt x="0" y="3"/>
                    </a:moveTo>
                    <a:lnTo>
                      <a:pt x="48" y="48"/>
                    </a:lnTo>
                    <a:lnTo>
                      <a:pt x="99" y="3"/>
                    </a:lnTo>
                    <a:lnTo>
                      <a:pt x="150" y="42"/>
                    </a:lnTo>
                    <a:lnTo>
                      <a:pt x="195" y="6"/>
                    </a:lnTo>
                    <a:lnTo>
                      <a:pt x="243" y="39"/>
                    </a:lnTo>
                    <a:lnTo>
                      <a:pt x="288" y="3"/>
                    </a:lnTo>
                    <a:lnTo>
                      <a:pt x="333" y="42"/>
                    </a:lnTo>
                    <a:lnTo>
                      <a:pt x="381" y="3"/>
                    </a:lnTo>
                    <a:lnTo>
                      <a:pt x="432" y="45"/>
                    </a:lnTo>
                    <a:lnTo>
                      <a:pt x="486" y="0"/>
                    </a:lnTo>
                    <a:lnTo>
                      <a:pt x="534" y="42"/>
                    </a:lnTo>
                    <a:lnTo>
                      <a:pt x="585" y="6"/>
                    </a:lnTo>
                    <a:lnTo>
                      <a:pt x="630" y="45"/>
                    </a:lnTo>
                    <a:lnTo>
                      <a:pt x="684" y="12"/>
                    </a:lnTo>
                    <a:lnTo>
                      <a:pt x="735" y="48"/>
                    </a:lnTo>
                    <a:lnTo>
                      <a:pt x="783" y="9"/>
                    </a:lnTo>
                    <a:lnTo>
                      <a:pt x="831" y="48"/>
                    </a:lnTo>
                    <a:lnTo>
                      <a:pt x="876" y="9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37" name="Oval 4">
                <a:extLst>
                  <a:ext uri="{FF2B5EF4-FFF2-40B4-BE49-F238E27FC236}">
                    <a16:creationId xmlns:a16="http://schemas.microsoft.com/office/drawing/2014/main" id="{9EDFE24B-ECD1-43FE-9A5F-0478DD2BF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267611" y="3349084"/>
                <a:ext cx="145069" cy="192076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38" name="Freeform 5">
                <a:extLst>
                  <a:ext uri="{FF2B5EF4-FFF2-40B4-BE49-F238E27FC236}">
                    <a16:creationId xmlns:a16="http://schemas.microsoft.com/office/drawing/2014/main" id="{41918C58-8C9A-4FE7-BD3B-4E4C332090AA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809256" y="4015054"/>
                <a:ext cx="1124609" cy="86165"/>
              </a:xfrm>
              <a:custGeom>
                <a:avLst/>
                <a:gdLst>
                  <a:gd name="T0" fmla="*/ 0 w 876"/>
                  <a:gd name="T1" fmla="*/ 3 h 48"/>
                  <a:gd name="T2" fmla="*/ 48 w 876"/>
                  <a:gd name="T3" fmla="*/ 48 h 48"/>
                  <a:gd name="T4" fmla="*/ 99 w 876"/>
                  <a:gd name="T5" fmla="*/ 3 h 48"/>
                  <a:gd name="T6" fmla="*/ 150 w 876"/>
                  <a:gd name="T7" fmla="*/ 42 h 48"/>
                  <a:gd name="T8" fmla="*/ 195 w 876"/>
                  <a:gd name="T9" fmla="*/ 6 h 48"/>
                  <a:gd name="T10" fmla="*/ 243 w 876"/>
                  <a:gd name="T11" fmla="*/ 39 h 48"/>
                  <a:gd name="T12" fmla="*/ 288 w 876"/>
                  <a:gd name="T13" fmla="*/ 3 h 48"/>
                  <a:gd name="T14" fmla="*/ 333 w 876"/>
                  <a:gd name="T15" fmla="*/ 42 h 48"/>
                  <a:gd name="T16" fmla="*/ 381 w 876"/>
                  <a:gd name="T17" fmla="*/ 3 h 48"/>
                  <a:gd name="T18" fmla="*/ 432 w 876"/>
                  <a:gd name="T19" fmla="*/ 45 h 48"/>
                  <a:gd name="T20" fmla="*/ 486 w 876"/>
                  <a:gd name="T21" fmla="*/ 0 h 48"/>
                  <a:gd name="T22" fmla="*/ 534 w 876"/>
                  <a:gd name="T23" fmla="*/ 42 h 48"/>
                  <a:gd name="T24" fmla="*/ 585 w 876"/>
                  <a:gd name="T25" fmla="*/ 6 h 48"/>
                  <a:gd name="T26" fmla="*/ 630 w 876"/>
                  <a:gd name="T27" fmla="*/ 45 h 48"/>
                  <a:gd name="T28" fmla="*/ 684 w 876"/>
                  <a:gd name="T29" fmla="*/ 12 h 48"/>
                  <a:gd name="T30" fmla="*/ 735 w 876"/>
                  <a:gd name="T31" fmla="*/ 48 h 48"/>
                  <a:gd name="T32" fmla="*/ 783 w 876"/>
                  <a:gd name="T33" fmla="*/ 9 h 48"/>
                  <a:gd name="T34" fmla="*/ 831 w 876"/>
                  <a:gd name="T35" fmla="*/ 48 h 48"/>
                  <a:gd name="T36" fmla="*/ 876 w 876"/>
                  <a:gd name="T37" fmla="*/ 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76" h="48">
                    <a:moveTo>
                      <a:pt x="0" y="3"/>
                    </a:moveTo>
                    <a:lnTo>
                      <a:pt x="48" y="48"/>
                    </a:lnTo>
                    <a:lnTo>
                      <a:pt x="99" y="3"/>
                    </a:lnTo>
                    <a:lnTo>
                      <a:pt x="150" y="42"/>
                    </a:lnTo>
                    <a:lnTo>
                      <a:pt x="195" y="6"/>
                    </a:lnTo>
                    <a:lnTo>
                      <a:pt x="243" y="39"/>
                    </a:lnTo>
                    <a:lnTo>
                      <a:pt x="288" y="3"/>
                    </a:lnTo>
                    <a:lnTo>
                      <a:pt x="333" y="42"/>
                    </a:lnTo>
                    <a:lnTo>
                      <a:pt x="381" y="3"/>
                    </a:lnTo>
                    <a:lnTo>
                      <a:pt x="432" y="45"/>
                    </a:lnTo>
                    <a:lnTo>
                      <a:pt x="486" y="0"/>
                    </a:lnTo>
                    <a:lnTo>
                      <a:pt x="534" y="42"/>
                    </a:lnTo>
                    <a:lnTo>
                      <a:pt x="585" y="6"/>
                    </a:lnTo>
                    <a:lnTo>
                      <a:pt x="630" y="45"/>
                    </a:lnTo>
                    <a:lnTo>
                      <a:pt x="684" y="12"/>
                    </a:lnTo>
                    <a:lnTo>
                      <a:pt x="735" y="48"/>
                    </a:lnTo>
                    <a:lnTo>
                      <a:pt x="783" y="9"/>
                    </a:lnTo>
                    <a:lnTo>
                      <a:pt x="831" y="48"/>
                    </a:lnTo>
                    <a:lnTo>
                      <a:pt x="876" y="9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39" name="Freeform 6">
                <a:extLst>
                  <a:ext uri="{FF2B5EF4-FFF2-40B4-BE49-F238E27FC236}">
                    <a16:creationId xmlns:a16="http://schemas.microsoft.com/office/drawing/2014/main" id="{CB622206-2205-42A8-9A76-927D4C96D336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2701550" y="4026608"/>
                <a:ext cx="1124609" cy="86165"/>
              </a:xfrm>
              <a:custGeom>
                <a:avLst/>
                <a:gdLst>
                  <a:gd name="T0" fmla="*/ 0 w 876"/>
                  <a:gd name="T1" fmla="*/ 3 h 48"/>
                  <a:gd name="T2" fmla="*/ 48 w 876"/>
                  <a:gd name="T3" fmla="*/ 48 h 48"/>
                  <a:gd name="T4" fmla="*/ 99 w 876"/>
                  <a:gd name="T5" fmla="*/ 3 h 48"/>
                  <a:gd name="T6" fmla="*/ 150 w 876"/>
                  <a:gd name="T7" fmla="*/ 42 h 48"/>
                  <a:gd name="T8" fmla="*/ 195 w 876"/>
                  <a:gd name="T9" fmla="*/ 6 h 48"/>
                  <a:gd name="T10" fmla="*/ 243 w 876"/>
                  <a:gd name="T11" fmla="*/ 39 h 48"/>
                  <a:gd name="T12" fmla="*/ 288 w 876"/>
                  <a:gd name="T13" fmla="*/ 3 h 48"/>
                  <a:gd name="T14" fmla="*/ 333 w 876"/>
                  <a:gd name="T15" fmla="*/ 42 h 48"/>
                  <a:gd name="T16" fmla="*/ 381 w 876"/>
                  <a:gd name="T17" fmla="*/ 3 h 48"/>
                  <a:gd name="T18" fmla="*/ 432 w 876"/>
                  <a:gd name="T19" fmla="*/ 45 h 48"/>
                  <a:gd name="T20" fmla="*/ 486 w 876"/>
                  <a:gd name="T21" fmla="*/ 0 h 48"/>
                  <a:gd name="T22" fmla="*/ 534 w 876"/>
                  <a:gd name="T23" fmla="*/ 42 h 48"/>
                  <a:gd name="T24" fmla="*/ 585 w 876"/>
                  <a:gd name="T25" fmla="*/ 6 h 48"/>
                  <a:gd name="T26" fmla="*/ 630 w 876"/>
                  <a:gd name="T27" fmla="*/ 45 h 48"/>
                  <a:gd name="T28" fmla="*/ 684 w 876"/>
                  <a:gd name="T29" fmla="*/ 12 h 48"/>
                  <a:gd name="T30" fmla="*/ 735 w 876"/>
                  <a:gd name="T31" fmla="*/ 48 h 48"/>
                  <a:gd name="T32" fmla="*/ 783 w 876"/>
                  <a:gd name="T33" fmla="*/ 9 h 48"/>
                  <a:gd name="T34" fmla="*/ 831 w 876"/>
                  <a:gd name="T35" fmla="*/ 48 h 48"/>
                  <a:gd name="T36" fmla="*/ 876 w 876"/>
                  <a:gd name="T37" fmla="*/ 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76" h="48">
                    <a:moveTo>
                      <a:pt x="0" y="3"/>
                    </a:moveTo>
                    <a:lnTo>
                      <a:pt x="48" y="48"/>
                    </a:lnTo>
                    <a:lnTo>
                      <a:pt x="99" y="3"/>
                    </a:lnTo>
                    <a:lnTo>
                      <a:pt x="150" y="42"/>
                    </a:lnTo>
                    <a:lnTo>
                      <a:pt x="195" y="6"/>
                    </a:lnTo>
                    <a:lnTo>
                      <a:pt x="243" y="39"/>
                    </a:lnTo>
                    <a:lnTo>
                      <a:pt x="288" y="3"/>
                    </a:lnTo>
                    <a:lnTo>
                      <a:pt x="333" y="42"/>
                    </a:lnTo>
                    <a:lnTo>
                      <a:pt x="381" y="3"/>
                    </a:lnTo>
                    <a:lnTo>
                      <a:pt x="432" y="45"/>
                    </a:lnTo>
                    <a:lnTo>
                      <a:pt x="486" y="0"/>
                    </a:lnTo>
                    <a:lnTo>
                      <a:pt x="534" y="42"/>
                    </a:lnTo>
                    <a:lnTo>
                      <a:pt x="585" y="6"/>
                    </a:lnTo>
                    <a:lnTo>
                      <a:pt x="630" y="45"/>
                    </a:lnTo>
                    <a:lnTo>
                      <a:pt x="684" y="12"/>
                    </a:lnTo>
                    <a:lnTo>
                      <a:pt x="735" y="48"/>
                    </a:lnTo>
                    <a:lnTo>
                      <a:pt x="783" y="9"/>
                    </a:lnTo>
                    <a:lnTo>
                      <a:pt x="831" y="48"/>
                    </a:lnTo>
                    <a:lnTo>
                      <a:pt x="876" y="9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27" name="Groupe 26">
                <a:extLst>
                  <a:ext uri="{FF2B5EF4-FFF2-40B4-BE49-F238E27FC236}">
                    <a16:creationId xmlns:a16="http://schemas.microsoft.com/office/drawing/2014/main" id="{05481316-FC8F-4B87-8639-F9003B2D5503}"/>
                  </a:ext>
                </a:extLst>
              </p:cNvPr>
              <p:cNvGrpSpPr/>
              <p:nvPr/>
            </p:nvGrpSpPr>
            <p:grpSpPr>
              <a:xfrm flipV="1">
                <a:off x="2969250" y="4645948"/>
                <a:ext cx="465635" cy="1268481"/>
                <a:chOff x="3122949" y="3515914"/>
                <a:chExt cx="465635" cy="1268481"/>
              </a:xfrm>
            </p:grpSpPr>
            <p:sp>
              <p:nvSpPr>
                <p:cNvPr id="140" name="Oval 4">
                  <a:extLst>
                    <a:ext uri="{FF2B5EF4-FFF2-40B4-BE49-F238E27FC236}">
                      <a16:creationId xmlns:a16="http://schemas.microsoft.com/office/drawing/2014/main" id="{301F69A1-C53C-4FC1-B1C8-AE487C7BFE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169788" y="3492411"/>
                  <a:ext cx="145069" cy="192076"/>
                </a:xfrm>
                <a:prstGeom prst="ellipse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ln w="381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41" name="Freeform 5">
                  <a:extLst>
                    <a:ext uri="{FF2B5EF4-FFF2-40B4-BE49-F238E27FC236}">
                      <a16:creationId xmlns:a16="http://schemas.microsoft.com/office/drawing/2014/main" id="{45EF5AB0-527C-42D3-B7C2-E85E27942F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711433" y="4158381"/>
                  <a:ext cx="1124609" cy="86165"/>
                </a:xfrm>
                <a:custGeom>
                  <a:avLst/>
                  <a:gdLst>
                    <a:gd name="T0" fmla="*/ 0 w 876"/>
                    <a:gd name="T1" fmla="*/ 3 h 48"/>
                    <a:gd name="T2" fmla="*/ 48 w 876"/>
                    <a:gd name="T3" fmla="*/ 48 h 48"/>
                    <a:gd name="T4" fmla="*/ 99 w 876"/>
                    <a:gd name="T5" fmla="*/ 3 h 48"/>
                    <a:gd name="T6" fmla="*/ 150 w 876"/>
                    <a:gd name="T7" fmla="*/ 42 h 48"/>
                    <a:gd name="T8" fmla="*/ 195 w 876"/>
                    <a:gd name="T9" fmla="*/ 6 h 48"/>
                    <a:gd name="T10" fmla="*/ 243 w 876"/>
                    <a:gd name="T11" fmla="*/ 39 h 48"/>
                    <a:gd name="T12" fmla="*/ 288 w 876"/>
                    <a:gd name="T13" fmla="*/ 3 h 48"/>
                    <a:gd name="T14" fmla="*/ 333 w 876"/>
                    <a:gd name="T15" fmla="*/ 42 h 48"/>
                    <a:gd name="T16" fmla="*/ 381 w 876"/>
                    <a:gd name="T17" fmla="*/ 3 h 48"/>
                    <a:gd name="T18" fmla="*/ 432 w 876"/>
                    <a:gd name="T19" fmla="*/ 45 h 48"/>
                    <a:gd name="T20" fmla="*/ 486 w 876"/>
                    <a:gd name="T21" fmla="*/ 0 h 48"/>
                    <a:gd name="T22" fmla="*/ 534 w 876"/>
                    <a:gd name="T23" fmla="*/ 42 h 48"/>
                    <a:gd name="T24" fmla="*/ 585 w 876"/>
                    <a:gd name="T25" fmla="*/ 6 h 48"/>
                    <a:gd name="T26" fmla="*/ 630 w 876"/>
                    <a:gd name="T27" fmla="*/ 45 h 48"/>
                    <a:gd name="T28" fmla="*/ 684 w 876"/>
                    <a:gd name="T29" fmla="*/ 12 h 48"/>
                    <a:gd name="T30" fmla="*/ 735 w 876"/>
                    <a:gd name="T31" fmla="*/ 48 h 48"/>
                    <a:gd name="T32" fmla="*/ 783 w 876"/>
                    <a:gd name="T33" fmla="*/ 9 h 48"/>
                    <a:gd name="T34" fmla="*/ 831 w 876"/>
                    <a:gd name="T35" fmla="*/ 48 h 48"/>
                    <a:gd name="T36" fmla="*/ 876 w 876"/>
                    <a:gd name="T37" fmla="*/ 9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76" h="48">
                      <a:moveTo>
                        <a:pt x="0" y="3"/>
                      </a:moveTo>
                      <a:lnTo>
                        <a:pt x="48" y="48"/>
                      </a:lnTo>
                      <a:lnTo>
                        <a:pt x="99" y="3"/>
                      </a:lnTo>
                      <a:lnTo>
                        <a:pt x="150" y="42"/>
                      </a:lnTo>
                      <a:lnTo>
                        <a:pt x="195" y="6"/>
                      </a:lnTo>
                      <a:lnTo>
                        <a:pt x="243" y="39"/>
                      </a:lnTo>
                      <a:lnTo>
                        <a:pt x="288" y="3"/>
                      </a:lnTo>
                      <a:lnTo>
                        <a:pt x="333" y="42"/>
                      </a:lnTo>
                      <a:lnTo>
                        <a:pt x="381" y="3"/>
                      </a:lnTo>
                      <a:lnTo>
                        <a:pt x="432" y="45"/>
                      </a:lnTo>
                      <a:lnTo>
                        <a:pt x="486" y="0"/>
                      </a:lnTo>
                      <a:lnTo>
                        <a:pt x="534" y="42"/>
                      </a:lnTo>
                      <a:lnTo>
                        <a:pt x="585" y="6"/>
                      </a:lnTo>
                      <a:lnTo>
                        <a:pt x="630" y="45"/>
                      </a:lnTo>
                      <a:lnTo>
                        <a:pt x="684" y="12"/>
                      </a:lnTo>
                      <a:lnTo>
                        <a:pt x="735" y="48"/>
                      </a:lnTo>
                      <a:lnTo>
                        <a:pt x="783" y="9"/>
                      </a:lnTo>
                      <a:lnTo>
                        <a:pt x="831" y="48"/>
                      </a:lnTo>
                      <a:lnTo>
                        <a:pt x="876" y="9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ln w="381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42" name="Freeform 6">
                  <a:extLst>
                    <a:ext uri="{FF2B5EF4-FFF2-40B4-BE49-F238E27FC236}">
                      <a16:creationId xmlns:a16="http://schemas.microsoft.com/office/drawing/2014/main" id="{788700D2-CCCF-4CF7-96AC-2AB805B759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603727" y="4169935"/>
                  <a:ext cx="1124609" cy="86165"/>
                </a:xfrm>
                <a:custGeom>
                  <a:avLst/>
                  <a:gdLst>
                    <a:gd name="T0" fmla="*/ 0 w 876"/>
                    <a:gd name="T1" fmla="*/ 3 h 48"/>
                    <a:gd name="T2" fmla="*/ 48 w 876"/>
                    <a:gd name="T3" fmla="*/ 48 h 48"/>
                    <a:gd name="T4" fmla="*/ 99 w 876"/>
                    <a:gd name="T5" fmla="*/ 3 h 48"/>
                    <a:gd name="T6" fmla="*/ 150 w 876"/>
                    <a:gd name="T7" fmla="*/ 42 h 48"/>
                    <a:gd name="T8" fmla="*/ 195 w 876"/>
                    <a:gd name="T9" fmla="*/ 6 h 48"/>
                    <a:gd name="T10" fmla="*/ 243 w 876"/>
                    <a:gd name="T11" fmla="*/ 39 h 48"/>
                    <a:gd name="T12" fmla="*/ 288 w 876"/>
                    <a:gd name="T13" fmla="*/ 3 h 48"/>
                    <a:gd name="T14" fmla="*/ 333 w 876"/>
                    <a:gd name="T15" fmla="*/ 42 h 48"/>
                    <a:gd name="T16" fmla="*/ 381 w 876"/>
                    <a:gd name="T17" fmla="*/ 3 h 48"/>
                    <a:gd name="T18" fmla="*/ 432 w 876"/>
                    <a:gd name="T19" fmla="*/ 45 h 48"/>
                    <a:gd name="T20" fmla="*/ 486 w 876"/>
                    <a:gd name="T21" fmla="*/ 0 h 48"/>
                    <a:gd name="T22" fmla="*/ 534 w 876"/>
                    <a:gd name="T23" fmla="*/ 42 h 48"/>
                    <a:gd name="T24" fmla="*/ 585 w 876"/>
                    <a:gd name="T25" fmla="*/ 6 h 48"/>
                    <a:gd name="T26" fmla="*/ 630 w 876"/>
                    <a:gd name="T27" fmla="*/ 45 h 48"/>
                    <a:gd name="T28" fmla="*/ 684 w 876"/>
                    <a:gd name="T29" fmla="*/ 12 h 48"/>
                    <a:gd name="T30" fmla="*/ 735 w 876"/>
                    <a:gd name="T31" fmla="*/ 48 h 48"/>
                    <a:gd name="T32" fmla="*/ 783 w 876"/>
                    <a:gd name="T33" fmla="*/ 9 h 48"/>
                    <a:gd name="T34" fmla="*/ 831 w 876"/>
                    <a:gd name="T35" fmla="*/ 48 h 48"/>
                    <a:gd name="T36" fmla="*/ 876 w 876"/>
                    <a:gd name="T37" fmla="*/ 9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76" h="48">
                      <a:moveTo>
                        <a:pt x="0" y="3"/>
                      </a:moveTo>
                      <a:lnTo>
                        <a:pt x="48" y="48"/>
                      </a:lnTo>
                      <a:lnTo>
                        <a:pt x="99" y="3"/>
                      </a:lnTo>
                      <a:lnTo>
                        <a:pt x="150" y="42"/>
                      </a:lnTo>
                      <a:lnTo>
                        <a:pt x="195" y="6"/>
                      </a:lnTo>
                      <a:lnTo>
                        <a:pt x="243" y="39"/>
                      </a:lnTo>
                      <a:lnTo>
                        <a:pt x="288" y="3"/>
                      </a:lnTo>
                      <a:lnTo>
                        <a:pt x="333" y="42"/>
                      </a:lnTo>
                      <a:lnTo>
                        <a:pt x="381" y="3"/>
                      </a:lnTo>
                      <a:lnTo>
                        <a:pt x="432" y="45"/>
                      </a:lnTo>
                      <a:lnTo>
                        <a:pt x="486" y="0"/>
                      </a:lnTo>
                      <a:lnTo>
                        <a:pt x="534" y="42"/>
                      </a:lnTo>
                      <a:lnTo>
                        <a:pt x="585" y="6"/>
                      </a:lnTo>
                      <a:lnTo>
                        <a:pt x="630" y="45"/>
                      </a:lnTo>
                      <a:lnTo>
                        <a:pt x="684" y="12"/>
                      </a:lnTo>
                      <a:lnTo>
                        <a:pt x="735" y="48"/>
                      </a:lnTo>
                      <a:lnTo>
                        <a:pt x="783" y="9"/>
                      </a:lnTo>
                      <a:lnTo>
                        <a:pt x="831" y="48"/>
                      </a:lnTo>
                      <a:lnTo>
                        <a:pt x="876" y="9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ln w="381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43" name="Oval 4">
                  <a:extLst>
                    <a:ext uri="{FF2B5EF4-FFF2-40B4-BE49-F238E27FC236}">
                      <a16:creationId xmlns:a16="http://schemas.microsoft.com/office/drawing/2014/main" id="{528F4D6C-6CF3-4835-AB1A-18E8F6095D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420011" y="3501484"/>
                  <a:ext cx="145069" cy="192076"/>
                </a:xfrm>
                <a:prstGeom prst="ellipse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ln w="381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44" name="Freeform 5">
                  <a:extLst>
                    <a:ext uri="{FF2B5EF4-FFF2-40B4-BE49-F238E27FC236}">
                      <a16:creationId xmlns:a16="http://schemas.microsoft.com/office/drawing/2014/main" id="{58E22D76-87F0-4B04-8D23-6AA52EB56C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61656" y="4167454"/>
                  <a:ext cx="1124609" cy="86165"/>
                </a:xfrm>
                <a:custGeom>
                  <a:avLst/>
                  <a:gdLst>
                    <a:gd name="T0" fmla="*/ 0 w 876"/>
                    <a:gd name="T1" fmla="*/ 3 h 48"/>
                    <a:gd name="T2" fmla="*/ 48 w 876"/>
                    <a:gd name="T3" fmla="*/ 48 h 48"/>
                    <a:gd name="T4" fmla="*/ 99 w 876"/>
                    <a:gd name="T5" fmla="*/ 3 h 48"/>
                    <a:gd name="T6" fmla="*/ 150 w 876"/>
                    <a:gd name="T7" fmla="*/ 42 h 48"/>
                    <a:gd name="T8" fmla="*/ 195 w 876"/>
                    <a:gd name="T9" fmla="*/ 6 h 48"/>
                    <a:gd name="T10" fmla="*/ 243 w 876"/>
                    <a:gd name="T11" fmla="*/ 39 h 48"/>
                    <a:gd name="T12" fmla="*/ 288 w 876"/>
                    <a:gd name="T13" fmla="*/ 3 h 48"/>
                    <a:gd name="T14" fmla="*/ 333 w 876"/>
                    <a:gd name="T15" fmla="*/ 42 h 48"/>
                    <a:gd name="T16" fmla="*/ 381 w 876"/>
                    <a:gd name="T17" fmla="*/ 3 h 48"/>
                    <a:gd name="T18" fmla="*/ 432 w 876"/>
                    <a:gd name="T19" fmla="*/ 45 h 48"/>
                    <a:gd name="T20" fmla="*/ 486 w 876"/>
                    <a:gd name="T21" fmla="*/ 0 h 48"/>
                    <a:gd name="T22" fmla="*/ 534 w 876"/>
                    <a:gd name="T23" fmla="*/ 42 h 48"/>
                    <a:gd name="T24" fmla="*/ 585 w 876"/>
                    <a:gd name="T25" fmla="*/ 6 h 48"/>
                    <a:gd name="T26" fmla="*/ 630 w 876"/>
                    <a:gd name="T27" fmla="*/ 45 h 48"/>
                    <a:gd name="T28" fmla="*/ 684 w 876"/>
                    <a:gd name="T29" fmla="*/ 12 h 48"/>
                    <a:gd name="T30" fmla="*/ 735 w 876"/>
                    <a:gd name="T31" fmla="*/ 48 h 48"/>
                    <a:gd name="T32" fmla="*/ 783 w 876"/>
                    <a:gd name="T33" fmla="*/ 9 h 48"/>
                    <a:gd name="T34" fmla="*/ 831 w 876"/>
                    <a:gd name="T35" fmla="*/ 48 h 48"/>
                    <a:gd name="T36" fmla="*/ 876 w 876"/>
                    <a:gd name="T37" fmla="*/ 9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76" h="48">
                      <a:moveTo>
                        <a:pt x="0" y="3"/>
                      </a:moveTo>
                      <a:lnTo>
                        <a:pt x="48" y="48"/>
                      </a:lnTo>
                      <a:lnTo>
                        <a:pt x="99" y="3"/>
                      </a:lnTo>
                      <a:lnTo>
                        <a:pt x="150" y="42"/>
                      </a:lnTo>
                      <a:lnTo>
                        <a:pt x="195" y="6"/>
                      </a:lnTo>
                      <a:lnTo>
                        <a:pt x="243" y="39"/>
                      </a:lnTo>
                      <a:lnTo>
                        <a:pt x="288" y="3"/>
                      </a:lnTo>
                      <a:lnTo>
                        <a:pt x="333" y="42"/>
                      </a:lnTo>
                      <a:lnTo>
                        <a:pt x="381" y="3"/>
                      </a:lnTo>
                      <a:lnTo>
                        <a:pt x="432" y="45"/>
                      </a:lnTo>
                      <a:lnTo>
                        <a:pt x="486" y="0"/>
                      </a:lnTo>
                      <a:lnTo>
                        <a:pt x="534" y="42"/>
                      </a:lnTo>
                      <a:lnTo>
                        <a:pt x="585" y="6"/>
                      </a:lnTo>
                      <a:lnTo>
                        <a:pt x="630" y="45"/>
                      </a:lnTo>
                      <a:lnTo>
                        <a:pt x="684" y="12"/>
                      </a:lnTo>
                      <a:lnTo>
                        <a:pt x="735" y="48"/>
                      </a:lnTo>
                      <a:lnTo>
                        <a:pt x="783" y="9"/>
                      </a:lnTo>
                      <a:lnTo>
                        <a:pt x="831" y="48"/>
                      </a:lnTo>
                      <a:lnTo>
                        <a:pt x="876" y="9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ln w="381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45" name="Freeform 6">
                  <a:extLst>
                    <a:ext uri="{FF2B5EF4-FFF2-40B4-BE49-F238E27FC236}">
                      <a16:creationId xmlns:a16="http://schemas.microsoft.com/office/drawing/2014/main" id="{BD3F64F7-A6BB-47EB-9821-3513518038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853950" y="4179008"/>
                  <a:ext cx="1124609" cy="86165"/>
                </a:xfrm>
                <a:custGeom>
                  <a:avLst/>
                  <a:gdLst>
                    <a:gd name="T0" fmla="*/ 0 w 876"/>
                    <a:gd name="T1" fmla="*/ 3 h 48"/>
                    <a:gd name="T2" fmla="*/ 48 w 876"/>
                    <a:gd name="T3" fmla="*/ 48 h 48"/>
                    <a:gd name="T4" fmla="*/ 99 w 876"/>
                    <a:gd name="T5" fmla="*/ 3 h 48"/>
                    <a:gd name="T6" fmla="*/ 150 w 876"/>
                    <a:gd name="T7" fmla="*/ 42 h 48"/>
                    <a:gd name="T8" fmla="*/ 195 w 876"/>
                    <a:gd name="T9" fmla="*/ 6 h 48"/>
                    <a:gd name="T10" fmla="*/ 243 w 876"/>
                    <a:gd name="T11" fmla="*/ 39 h 48"/>
                    <a:gd name="T12" fmla="*/ 288 w 876"/>
                    <a:gd name="T13" fmla="*/ 3 h 48"/>
                    <a:gd name="T14" fmla="*/ 333 w 876"/>
                    <a:gd name="T15" fmla="*/ 42 h 48"/>
                    <a:gd name="T16" fmla="*/ 381 w 876"/>
                    <a:gd name="T17" fmla="*/ 3 h 48"/>
                    <a:gd name="T18" fmla="*/ 432 w 876"/>
                    <a:gd name="T19" fmla="*/ 45 h 48"/>
                    <a:gd name="T20" fmla="*/ 486 w 876"/>
                    <a:gd name="T21" fmla="*/ 0 h 48"/>
                    <a:gd name="T22" fmla="*/ 534 w 876"/>
                    <a:gd name="T23" fmla="*/ 42 h 48"/>
                    <a:gd name="T24" fmla="*/ 585 w 876"/>
                    <a:gd name="T25" fmla="*/ 6 h 48"/>
                    <a:gd name="T26" fmla="*/ 630 w 876"/>
                    <a:gd name="T27" fmla="*/ 45 h 48"/>
                    <a:gd name="T28" fmla="*/ 684 w 876"/>
                    <a:gd name="T29" fmla="*/ 12 h 48"/>
                    <a:gd name="T30" fmla="*/ 735 w 876"/>
                    <a:gd name="T31" fmla="*/ 48 h 48"/>
                    <a:gd name="T32" fmla="*/ 783 w 876"/>
                    <a:gd name="T33" fmla="*/ 9 h 48"/>
                    <a:gd name="T34" fmla="*/ 831 w 876"/>
                    <a:gd name="T35" fmla="*/ 48 h 48"/>
                    <a:gd name="T36" fmla="*/ 876 w 876"/>
                    <a:gd name="T37" fmla="*/ 9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876" h="48">
                      <a:moveTo>
                        <a:pt x="0" y="3"/>
                      </a:moveTo>
                      <a:lnTo>
                        <a:pt x="48" y="48"/>
                      </a:lnTo>
                      <a:lnTo>
                        <a:pt x="99" y="3"/>
                      </a:lnTo>
                      <a:lnTo>
                        <a:pt x="150" y="42"/>
                      </a:lnTo>
                      <a:lnTo>
                        <a:pt x="195" y="6"/>
                      </a:lnTo>
                      <a:lnTo>
                        <a:pt x="243" y="39"/>
                      </a:lnTo>
                      <a:lnTo>
                        <a:pt x="288" y="3"/>
                      </a:lnTo>
                      <a:lnTo>
                        <a:pt x="333" y="42"/>
                      </a:lnTo>
                      <a:lnTo>
                        <a:pt x="381" y="3"/>
                      </a:lnTo>
                      <a:lnTo>
                        <a:pt x="432" y="45"/>
                      </a:lnTo>
                      <a:lnTo>
                        <a:pt x="486" y="0"/>
                      </a:lnTo>
                      <a:lnTo>
                        <a:pt x="534" y="42"/>
                      </a:lnTo>
                      <a:lnTo>
                        <a:pt x="585" y="6"/>
                      </a:lnTo>
                      <a:lnTo>
                        <a:pt x="630" y="45"/>
                      </a:lnTo>
                      <a:lnTo>
                        <a:pt x="684" y="12"/>
                      </a:lnTo>
                      <a:lnTo>
                        <a:pt x="735" y="48"/>
                      </a:lnTo>
                      <a:lnTo>
                        <a:pt x="783" y="9"/>
                      </a:lnTo>
                      <a:lnTo>
                        <a:pt x="831" y="48"/>
                      </a:lnTo>
                      <a:lnTo>
                        <a:pt x="876" y="9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ln w="38100"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</p:grp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323D29F8-C754-4092-A485-C3613B306DCB}"/>
              </a:ext>
            </a:extLst>
          </p:cNvPr>
          <p:cNvGrpSpPr/>
          <p:nvPr/>
        </p:nvGrpSpPr>
        <p:grpSpPr>
          <a:xfrm>
            <a:off x="3150459" y="1867282"/>
            <a:ext cx="648190" cy="3075861"/>
            <a:chOff x="4777032" y="3966546"/>
            <a:chExt cx="648190" cy="3075861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696E0D5F-A433-4846-A8AA-8BC9A1D235AD}"/>
                </a:ext>
              </a:extLst>
            </p:cNvPr>
            <p:cNvGrpSpPr/>
            <p:nvPr/>
          </p:nvGrpSpPr>
          <p:grpSpPr>
            <a:xfrm>
              <a:off x="4777032" y="3966546"/>
              <a:ext cx="648190" cy="3075861"/>
              <a:chOff x="2888663" y="3108510"/>
              <a:chExt cx="648190" cy="3075861"/>
            </a:xfrm>
          </p:grpSpPr>
          <p:sp>
            <p:nvSpPr>
              <p:cNvPr id="4103" name="Forme libre : forme 4102">
                <a:extLst>
                  <a:ext uri="{FF2B5EF4-FFF2-40B4-BE49-F238E27FC236}">
                    <a16:creationId xmlns:a16="http://schemas.microsoft.com/office/drawing/2014/main" id="{B886C5EB-3BF5-4CEB-98DE-F4152B71ABC8}"/>
                  </a:ext>
                </a:extLst>
              </p:cNvPr>
              <p:cNvSpPr/>
              <p:nvPr/>
            </p:nvSpPr>
            <p:spPr>
              <a:xfrm>
                <a:off x="2888663" y="3108510"/>
                <a:ext cx="648190" cy="3075861"/>
              </a:xfrm>
              <a:custGeom>
                <a:avLst/>
                <a:gdLst>
                  <a:gd name="connsiteX0" fmla="*/ 244422 w 1089014"/>
                  <a:gd name="connsiteY0" fmla="*/ 360422 h 3402740"/>
                  <a:gd name="connsiteX1" fmla="*/ 232547 w 1089014"/>
                  <a:gd name="connsiteY1" fmla="*/ 609804 h 3402740"/>
                  <a:gd name="connsiteX2" fmla="*/ 315674 w 1089014"/>
                  <a:gd name="connsiteY2" fmla="*/ 882936 h 3402740"/>
                  <a:gd name="connsiteX3" fmla="*/ 280048 w 1089014"/>
                  <a:gd name="connsiteY3" fmla="*/ 1167944 h 3402740"/>
                  <a:gd name="connsiteX4" fmla="*/ 268173 w 1089014"/>
                  <a:gd name="connsiteY4" fmla="*/ 1595455 h 3402740"/>
                  <a:gd name="connsiteX5" fmla="*/ 232547 w 1089014"/>
                  <a:gd name="connsiteY5" fmla="*/ 1821087 h 3402740"/>
                  <a:gd name="connsiteX6" fmla="*/ 256298 w 1089014"/>
                  <a:gd name="connsiteY6" fmla="*/ 2141720 h 3402740"/>
                  <a:gd name="connsiteX7" fmla="*/ 256298 w 1089014"/>
                  <a:gd name="connsiteY7" fmla="*/ 2438604 h 3402740"/>
                  <a:gd name="connsiteX8" fmla="*/ 232547 w 1089014"/>
                  <a:gd name="connsiteY8" fmla="*/ 2759237 h 3402740"/>
                  <a:gd name="connsiteX9" fmla="*/ 291924 w 1089014"/>
                  <a:gd name="connsiteY9" fmla="*/ 2937367 h 3402740"/>
                  <a:gd name="connsiteX10" fmla="*/ 244422 w 1089014"/>
                  <a:gd name="connsiteY10" fmla="*/ 3162998 h 3402740"/>
                  <a:gd name="connsiteX11" fmla="*/ 196921 w 1089014"/>
                  <a:gd name="connsiteY11" fmla="*/ 3281752 h 3402740"/>
                  <a:gd name="connsiteX12" fmla="*/ 434428 w 1089014"/>
                  <a:gd name="connsiteY12" fmla="*/ 3388629 h 3402740"/>
                  <a:gd name="connsiteX13" fmla="*/ 850064 w 1089014"/>
                  <a:gd name="connsiteY13" fmla="*/ 3388629 h 3402740"/>
                  <a:gd name="connsiteX14" fmla="*/ 1087570 w 1089014"/>
                  <a:gd name="connsiteY14" fmla="*/ 3269876 h 3402740"/>
                  <a:gd name="connsiteX15" fmla="*/ 945066 w 1089014"/>
                  <a:gd name="connsiteY15" fmla="*/ 3198624 h 3402740"/>
                  <a:gd name="connsiteX16" fmla="*/ 850064 w 1089014"/>
                  <a:gd name="connsiteY16" fmla="*/ 3127372 h 3402740"/>
                  <a:gd name="connsiteX17" fmla="*/ 826313 w 1089014"/>
                  <a:gd name="connsiteY17" fmla="*/ 2331726 h 3402740"/>
                  <a:gd name="connsiteX18" fmla="*/ 873815 w 1089014"/>
                  <a:gd name="connsiteY18" fmla="*/ 1785461 h 3402740"/>
                  <a:gd name="connsiteX19" fmla="*/ 790687 w 1089014"/>
                  <a:gd name="connsiteY19" fmla="*/ 1156068 h 3402740"/>
                  <a:gd name="connsiteX20" fmla="*/ 802563 w 1089014"/>
                  <a:gd name="connsiteY20" fmla="*/ 704806 h 3402740"/>
                  <a:gd name="connsiteX21" fmla="*/ 909441 w 1089014"/>
                  <a:gd name="connsiteY21" fmla="*/ 443549 h 3402740"/>
                  <a:gd name="connsiteX22" fmla="*/ 921316 w 1089014"/>
                  <a:gd name="connsiteY22" fmla="*/ 122915 h 3402740"/>
                  <a:gd name="connsiteX23" fmla="*/ 505679 w 1089014"/>
                  <a:gd name="connsiteY23" fmla="*/ 63539 h 3402740"/>
                  <a:gd name="connsiteX24" fmla="*/ 6916 w 1089014"/>
                  <a:gd name="connsiteY24" fmla="*/ 16037 h 3402740"/>
                  <a:gd name="connsiteX25" fmla="*/ 244422 w 1089014"/>
                  <a:gd name="connsiteY25" fmla="*/ 360422 h 3402740"/>
                  <a:gd name="connsiteX0" fmla="*/ 56246 w 900838"/>
                  <a:gd name="connsiteY0" fmla="*/ 298802 h 3341120"/>
                  <a:gd name="connsiteX1" fmla="*/ 44371 w 900838"/>
                  <a:gd name="connsiteY1" fmla="*/ 548184 h 3341120"/>
                  <a:gd name="connsiteX2" fmla="*/ 127498 w 900838"/>
                  <a:gd name="connsiteY2" fmla="*/ 821316 h 3341120"/>
                  <a:gd name="connsiteX3" fmla="*/ 91872 w 900838"/>
                  <a:gd name="connsiteY3" fmla="*/ 1106324 h 3341120"/>
                  <a:gd name="connsiteX4" fmla="*/ 79997 w 900838"/>
                  <a:gd name="connsiteY4" fmla="*/ 1533835 h 3341120"/>
                  <a:gd name="connsiteX5" fmla="*/ 44371 w 900838"/>
                  <a:gd name="connsiteY5" fmla="*/ 1759467 h 3341120"/>
                  <a:gd name="connsiteX6" fmla="*/ 68122 w 900838"/>
                  <a:gd name="connsiteY6" fmla="*/ 2080100 h 3341120"/>
                  <a:gd name="connsiteX7" fmla="*/ 68122 w 900838"/>
                  <a:gd name="connsiteY7" fmla="*/ 2376984 h 3341120"/>
                  <a:gd name="connsiteX8" fmla="*/ 44371 w 900838"/>
                  <a:gd name="connsiteY8" fmla="*/ 2697617 h 3341120"/>
                  <a:gd name="connsiteX9" fmla="*/ 103748 w 900838"/>
                  <a:gd name="connsiteY9" fmla="*/ 2875747 h 3341120"/>
                  <a:gd name="connsiteX10" fmla="*/ 56246 w 900838"/>
                  <a:gd name="connsiteY10" fmla="*/ 3101378 h 3341120"/>
                  <a:gd name="connsiteX11" fmla="*/ 8745 w 900838"/>
                  <a:gd name="connsiteY11" fmla="*/ 3220132 h 3341120"/>
                  <a:gd name="connsiteX12" fmla="*/ 246252 w 900838"/>
                  <a:gd name="connsiteY12" fmla="*/ 3327009 h 3341120"/>
                  <a:gd name="connsiteX13" fmla="*/ 661888 w 900838"/>
                  <a:gd name="connsiteY13" fmla="*/ 3327009 h 3341120"/>
                  <a:gd name="connsiteX14" fmla="*/ 899394 w 900838"/>
                  <a:gd name="connsiteY14" fmla="*/ 3208256 h 3341120"/>
                  <a:gd name="connsiteX15" fmla="*/ 756890 w 900838"/>
                  <a:gd name="connsiteY15" fmla="*/ 3137004 h 3341120"/>
                  <a:gd name="connsiteX16" fmla="*/ 661888 w 900838"/>
                  <a:gd name="connsiteY16" fmla="*/ 3065752 h 3341120"/>
                  <a:gd name="connsiteX17" fmla="*/ 638137 w 900838"/>
                  <a:gd name="connsiteY17" fmla="*/ 2270106 h 3341120"/>
                  <a:gd name="connsiteX18" fmla="*/ 685639 w 900838"/>
                  <a:gd name="connsiteY18" fmla="*/ 1723841 h 3341120"/>
                  <a:gd name="connsiteX19" fmla="*/ 602511 w 900838"/>
                  <a:gd name="connsiteY19" fmla="*/ 1094448 h 3341120"/>
                  <a:gd name="connsiteX20" fmla="*/ 614387 w 900838"/>
                  <a:gd name="connsiteY20" fmla="*/ 643186 h 3341120"/>
                  <a:gd name="connsiteX21" fmla="*/ 721265 w 900838"/>
                  <a:gd name="connsiteY21" fmla="*/ 381929 h 3341120"/>
                  <a:gd name="connsiteX22" fmla="*/ 733140 w 900838"/>
                  <a:gd name="connsiteY22" fmla="*/ 61295 h 3341120"/>
                  <a:gd name="connsiteX23" fmla="*/ 317503 w 900838"/>
                  <a:gd name="connsiteY23" fmla="*/ 1919 h 3341120"/>
                  <a:gd name="connsiteX24" fmla="*/ 44371 w 900838"/>
                  <a:gd name="connsiteY24" fmla="*/ 144422 h 3341120"/>
                  <a:gd name="connsiteX25" fmla="*/ 56246 w 900838"/>
                  <a:gd name="connsiteY25" fmla="*/ 298802 h 3341120"/>
                  <a:gd name="connsiteX0" fmla="*/ 56246 w 764386"/>
                  <a:gd name="connsiteY0" fmla="*/ 298802 h 3345914"/>
                  <a:gd name="connsiteX1" fmla="*/ 44371 w 764386"/>
                  <a:gd name="connsiteY1" fmla="*/ 548184 h 3345914"/>
                  <a:gd name="connsiteX2" fmla="*/ 127498 w 764386"/>
                  <a:gd name="connsiteY2" fmla="*/ 821316 h 3345914"/>
                  <a:gd name="connsiteX3" fmla="*/ 91872 w 764386"/>
                  <a:gd name="connsiteY3" fmla="*/ 1106324 h 3345914"/>
                  <a:gd name="connsiteX4" fmla="*/ 79997 w 764386"/>
                  <a:gd name="connsiteY4" fmla="*/ 1533835 h 3345914"/>
                  <a:gd name="connsiteX5" fmla="*/ 44371 w 764386"/>
                  <a:gd name="connsiteY5" fmla="*/ 1759467 h 3345914"/>
                  <a:gd name="connsiteX6" fmla="*/ 68122 w 764386"/>
                  <a:gd name="connsiteY6" fmla="*/ 2080100 h 3345914"/>
                  <a:gd name="connsiteX7" fmla="*/ 68122 w 764386"/>
                  <a:gd name="connsiteY7" fmla="*/ 2376984 h 3345914"/>
                  <a:gd name="connsiteX8" fmla="*/ 44371 w 764386"/>
                  <a:gd name="connsiteY8" fmla="*/ 2697617 h 3345914"/>
                  <a:gd name="connsiteX9" fmla="*/ 103748 w 764386"/>
                  <a:gd name="connsiteY9" fmla="*/ 2875747 h 3345914"/>
                  <a:gd name="connsiteX10" fmla="*/ 56246 w 764386"/>
                  <a:gd name="connsiteY10" fmla="*/ 3101378 h 3345914"/>
                  <a:gd name="connsiteX11" fmla="*/ 8745 w 764386"/>
                  <a:gd name="connsiteY11" fmla="*/ 3220132 h 3345914"/>
                  <a:gd name="connsiteX12" fmla="*/ 246252 w 764386"/>
                  <a:gd name="connsiteY12" fmla="*/ 3327009 h 3345914"/>
                  <a:gd name="connsiteX13" fmla="*/ 661888 w 764386"/>
                  <a:gd name="connsiteY13" fmla="*/ 3327009 h 3345914"/>
                  <a:gd name="connsiteX14" fmla="*/ 756890 w 764386"/>
                  <a:gd name="connsiteY14" fmla="*/ 3137004 h 3345914"/>
                  <a:gd name="connsiteX15" fmla="*/ 661888 w 764386"/>
                  <a:gd name="connsiteY15" fmla="*/ 3065752 h 3345914"/>
                  <a:gd name="connsiteX16" fmla="*/ 638137 w 764386"/>
                  <a:gd name="connsiteY16" fmla="*/ 2270106 h 3345914"/>
                  <a:gd name="connsiteX17" fmla="*/ 685639 w 764386"/>
                  <a:gd name="connsiteY17" fmla="*/ 1723841 h 3345914"/>
                  <a:gd name="connsiteX18" fmla="*/ 602511 w 764386"/>
                  <a:gd name="connsiteY18" fmla="*/ 1094448 h 3345914"/>
                  <a:gd name="connsiteX19" fmla="*/ 614387 w 764386"/>
                  <a:gd name="connsiteY19" fmla="*/ 643186 h 3345914"/>
                  <a:gd name="connsiteX20" fmla="*/ 721265 w 764386"/>
                  <a:gd name="connsiteY20" fmla="*/ 381929 h 3345914"/>
                  <a:gd name="connsiteX21" fmla="*/ 733140 w 764386"/>
                  <a:gd name="connsiteY21" fmla="*/ 61295 h 3345914"/>
                  <a:gd name="connsiteX22" fmla="*/ 317503 w 764386"/>
                  <a:gd name="connsiteY22" fmla="*/ 1919 h 3345914"/>
                  <a:gd name="connsiteX23" fmla="*/ 44371 w 764386"/>
                  <a:gd name="connsiteY23" fmla="*/ 144422 h 3345914"/>
                  <a:gd name="connsiteX24" fmla="*/ 56246 w 764386"/>
                  <a:gd name="connsiteY24" fmla="*/ 298802 h 3345914"/>
                  <a:gd name="connsiteX0" fmla="*/ 56246 w 764386"/>
                  <a:gd name="connsiteY0" fmla="*/ 298802 h 3345914"/>
                  <a:gd name="connsiteX1" fmla="*/ 44371 w 764386"/>
                  <a:gd name="connsiteY1" fmla="*/ 548184 h 3345914"/>
                  <a:gd name="connsiteX2" fmla="*/ 127498 w 764386"/>
                  <a:gd name="connsiteY2" fmla="*/ 821316 h 3345914"/>
                  <a:gd name="connsiteX3" fmla="*/ 91872 w 764386"/>
                  <a:gd name="connsiteY3" fmla="*/ 1106324 h 3345914"/>
                  <a:gd name="connsiteX4" fmla="*/ 79997 w 764386"/>
                  <a:gd name="connsiteY4" fmla="*/ 1533835 h 3345914"/>
                  <a:gd name="connsiteX5" fmla="*/ 44371 w 764386"/>
                  <a:gd name="connsiteY5" fmla="*/ 1759467 h 3345914"/>
                  <a:gd name="connsiteX6" fmla="*/ 68122 w 764386"/>
                  <a:gd name="connsiteY6" fmla="*/ 2080100 h 3345914"/>
                  <a:gd name="connsiteX7" fmla="*/ 68122 w 764386"/>
                  <a:gd name="connsiteY7" fmla="*/ 2376984 h 3345914"/>
                  <a:gd name="connsiteX8" fmla="*/ 44371 w 764386"/>
                  <a:gd name="connsiteY8" fmla="*/ 2697617 h 3345914"/>
                  <a:gd name="connsiteX9" fmla="*/ 103748 w 764386"/>
                  <a:gd name="connsiteY9" fmla="*/ 2875747 h 3345914"/>
                  <a:gd name="connsiteX10" fmla="*/ 56246 w 764386"/>
                  <a:gd name="connsiteY10" fmla="*/ 3101378 h 3345914"/>
                  <a:gd name="connsiteX11" fmla="*/ 8745 w 764386"/>
                  <a:gd name="connsiteY11" fmla="*/ 3220132 h 3345914"/>
                  <a:gd name="connsiteX12" fmla="*/ 246252 w 764386"/>
                  <a:gd name="connsiteY12" fmla="*/ 3327009 h 3345914"/>
                  <a:gd name="connsiteX13" fmla="*/ 661888 w 764386"/>
                  <a:gd name="connsiteY13" fmla="*/ 3327009 h 3345914"/>
                  <a:gd name="connsiteX14" fmla="*/ 756890 w 764386"/>
                  <a:gd name="connsiteY14" fmla="*/ 3137004 h 3345914"/>
                  <a:gd name="connsiteX15" fmla="*/ 661888 w 764386"/>
                  <a:gd name="connsiteY15" fmla="*/ 3065752 h 3345914"/>
                  <a:gd name="connsiteX16" fmla="*/ 638137 w 764386"/>
                  <a:gd name="connsiteY16" fmla="*/ 2270106 h 3345914"/>
                  <a:gd name="connsiteX17" fmla="*/ 685639 w 764386"/>
                  <a:gd name="connsiteY17" fmla="*/ 1723841 h 3345914"/>
                  <a:gd name="connsiteX18" fmla="*/ 637251 w 764386"/>
                  <a:gd name="connsiteY18" fmla="*/ 1070384 h 3345914"/>
                  <a:gd name="connsiteX19" fmla="*/ 614387 w 764386"/>
                  <a:gd name="connsiteY19" fmla="*/ 643186 h 3345914"/>
                  <a:gd name="connsiteX20" fmla="*/ 721265 w 764386"/>
                  <a:gd name="connsiteY20" fmla="*/ 381929 h 3345914"/>
                  <a:gd name="connsiteX21" fmla="*/ 733140 w 764386"/>
                  <a:gd name="connsiteY21" fmla="*/ 61295 h 3345914"/>
                  <a:gd name="connsiteX22" fmla="*/ 317503 w 764386"/>
                  <a:gd name="connsiteY22" fmla="*/ 1919 h 3345914"/>
                  <a:gd name="connsiteX23" fmla="*/ 44371 w 764386"/>
                  <a:gd name="connsiteY23" fmla="*/ 144422 h 3345914"/>
                  <a:gd name="connsiteX24" fmla="*/ 56246 w 764386"/>
                  <a:gd name="connsiteY24" fmla="*/ 298802 h 3345914"/>
                  <a:gd name="connsiteX0" fmla="*/ 56246 w 764386"/>
                  <a:gd name="connsiteY0" fmla="*/ 298802 h 3345914"/>
                  <a:gd name="connsiteX1" fmla="*/ 44371 w 764386"/>
                  <a:gd name="connsiteY1" fmla="*/ 548184 h 3345914"/>
                  <a:gd name="connsiteX2" fmla="*/ 127498 w 764386"/>
                  <a:gd name="connsiteY2" fmla="*/ 821316 h 3345914"/>
                  <a:gd name="connsiteX3" fmla="*/ 91872 w 764386"/>
                  <a:gd name="connsiteY3" fmla="*/ 1106324 h 3345914"/>
                  <a:gd name="connsiteX4" fmla="*/ 79997 w 764386"/>
                  <a:gd name="connsiteY4" fmla="*/ 1533835 h 3345914"/>
                  <a:gd name="connsiteX5" fmla="*/ 44371 w 764386"/>
                  <a:gd name="connsiteY5" fmla="*/ 1759467 h 3345914"/>
                  <a:gd name="connsiteX6" fmla="*/ 68122 w 764386"/>
                  <a:gd name="connsiteY6" fmla="*/ 2080100 h 3345914"/>
                  <a:gd name="connsiteX7" fmla="*/ 68122 w 764386"/>
                  <a:gd name="connsiteY7" fmla="*/ 2376984 h 3345914"/>
                  <a:gd name="connsiteX8" fmla="*/ 44371 w 764386"/>
                  <a:gd name="connsiteY8" fmla="*/ 2697617 h 3345914"/>
                  <a:gd name="connsiteX9" fmla="*/ 103748 w 764386"/>
                  <a:gd name="connsiteY9" fmla="*/ 2875747 h 3345914"/>
                  <a:gd name="connsiteX10" fmla="*/ 56246 w 764386"/>
                  <a:gd name="connsiteY10" fmla="*/ 3101378 h 3345914"/>
                  <a:gd name="connsiteX11" fmla="*/ 8745 w 764386"/>
                  <a:gd name="connsiteY11" fmla="*/ 3220132 h 3345914"/>
                  <a:gd name="connsiteX12" fmla="*/ 246252 w 764386"/>
                  <a:gd name="connsiteY12" fmla="*/ 3327009 h 3345914"/>
                  <a:gd name="connsiteX13" fmla="*/ 661888 w 764386"/>
                  <a:gd name="connsiteY13" fmla="*/ 3327009 h 3345914"/>
                  <a:gd name="connsiteX14" fmla="*/ 756890 w 764386"/>
                  <a:gd name="connsiteY14" fmla="*/ 3137004 h 3345914"/>
                  <a:gd name="connsiteX15" fmla="*/ 661888 w 764386"/>
                  <a:gd name="connsiteY15" fmla="*/ 3065752 h 3345914"/>
                  <a:gd name="connsiteX16" fmla="*/ 638137 w 764386"/>
                  <a:gd name="connsiteY16" fmla="*/ 2270106 h 3345914"/>
                  <a:gd name="connsiteX17" fmla="*/ 650900 w 764386"/>
                  <a:gd name="connsiteY17" fmla="*/ 1699777 h 3345914"/>
                  <a:gd name="connsiteX18" fmla="*/ 637251 w 764386"/>
                  <a:gd name="connsiteY18" fmla="*/ 1070384 h 3345914"/>
                  <a:gd name="connsiteX19" fmla="*/ 614387 w 764386"/>
                  <a:gd name="connsiteY19" fmla="*/ 643186 h 3345914"/>
                  <a:gd name="connsiteX20" fmla="*/ 721265 w 764386"/>
                  <a:gd name="connsiteY20" fmla="*/ 381929 h 3345914"/>
                  <a:gd name="connsiteX21" fmla="*/ 733140 w 764386"/>
                  <a:gd name="connsiteY21" fmla="*/ 61295 h 3345914"/>
                  <a:gd name="connsiteX22" fmla="*/ 317503 w 764386"/>
                  <a:gd name="connsiteY22" fmla="*/ 1919 h 3345914"/>
                  <a:gd name="connsiteX23" fmla="*/ 44371 w 764386"/>
                  <a:gd name="connsiteY23" fmla="*/ 144422 h 3345914"/>
                  <a:gd name="connsiteX24" fmla="*/ 56246 w 764386"/>
                  <a:gd name="connsiteY24" fmla="*/ 298802 h 3345914"/>
                  <a:gd name="connsiteX0" fmla="*/ 56246 w 763403"/>
                  <a:gd name="connsiteY0" fmla="*/ 298802 h 3345914"/>
                  <a:gd name="connsiteX1" fmla="*/ 44371 w 763403"/>
                  <a:gd name="connsiteY1" fmla="*/ 548184 h 3345914"/>
                  <a:gd name="connsiteX2" fmla="*/ 127498 w 763403"/>
                  <a:gd name="connsiteY2" fmla="*/ 821316 h 3345914"/>
                  <a:gd name="connsiteX3" fmla="*/ 91872 w 763403"/>
                  <a:gd name="connsiteY3" fmla="*/ 1106324 h 3345914"/>
                  <a:gd name="connsiteX4" fmla="*/ 79997 w 763403"/>
                  <a:gd name="connsiteY4" fmla="*/ 1533835 h 3345914"/>
                  <a:gd name="connsiteX5" fmla="*/ 44371 w 763403"/>
                  <a:gd name="connsiteY5" fmla="*/ 1759467 h 3345914"/>
                  <a:gd name="connsiteX6" fmla="*/ 68122 w 763403"/>
                  <a:gd name="connsiteY6" fmla="*/ 2080100 h 3345914"/>
                  <a:gd name="connsiteX7" fmla="*/ 68122 w 763403"/>
                  <a:gd name="connsiteY7" fmla="*/ 2376984 h 3345914"/>
                  <a:gd name="connsiteX8" fmla="*/ 44371 w 763403"/>
                  <a:gd name="connsiteY8" fmla="*/ 2697617 h 3345914"/>
                  <a:gd name="connsiteX9" fmla="*/ 103748 w 763403"/>
                  <a:gd name="connsiteY9" fmla="*/ 2875747 h 3345914"/>
                  <a:gd name="connsiteX10" fmla="*/ 56246 w 763403"/>
                  <a:gd name="connsiteY10" fmla="*/ 3101378 h 3345914"/>
                  <a:gd name="connsiteX11" fmla="*/ 8745 w 763403"/>
                  <a:gd name="connsiteY11" fmla="*/ 3220132 h 3345914"/>
                  <a:gd name="connsiteX12" fmla="*/ 246252 w 763403"/>
                  <a:gd name="connsiteY12" fmla="*/ 3327009 h 3345914"/>
                  <a:gd name="connsiteX13" fmla="*/ 661888 w 763403"/>
                  <a:gd name="connsiteY13" fmla="*/ 3327009 h 3345914"/>
                  <a:gd name="connsiteX14" fmla="*/ 756890 w 763403"/>
                  <a:gd name="connsiteY14" fmla="*/ 3137004 h 3345914"/>
                  <a:gd name="connsiteX15" fmla="*/ 661888 w 763403"/>
                  <a:gd name="connsiteY15" fmla="*/ 3065752 h 3345914"/>
                  <a:gd name="connsiteX16" fmla="*/ 638137 w 763403"/>
                  <a:gd name="connsiteY16" fmla="*/ 2270106 h 3345914"/>
                  <a:gd name="connsiteX17" fmla="*/ 650900 w 763403"/>
                  <a:gd name="connsiteY17" fmla="*/ 1699777 h 3345914"/>
                  <a:gd name="connsiteX18" fmla="*/ 637251 w 763403"/>
                  <a:gd name="connsiteY18" fmla="*/ 1070384 h 3345914"/>
                  <a:gd name="connsiteX19" fmla="*/ 640442 w 763403"/>
                  <a:gd name="connsiteY19" fmla="*/ 659229 h 3345914"/>
                  <a:gd name="connsiteX20" fmla="*/ 721265 w 763403"/>
                  <a:gd name="connsiteY20" fmla="*/ 381929 h 3345914"/>
                  <a:gd name="connsiteX21" fmla="*/ 733140 w 763403"/>
                  <a:gd name="connsiteY21" fmla="*/ 61295 h 3345914"/>
                  <a:gd name="connsiteX22" fmla="*/ 317503 w 763403"/>
                  <a:gd name="connsiteY22" fmla="*/ 1919 h 3345914"/>
                  <a:gd name="connsiteX23" fmla="*/ 44371 w 763403"/>
                  <a:gd name="connsiteY23" fmla="*/ 144422 h 3345914"/>
                  <a:gd name="connsiteX24" fmla="*/ 56246 w 763403"/>
                  <a:gd name="connsiteY24" fmla="*/ 298802 h 3345914"/>
                  <a:gd name="connsiteX0" fmla="*/ 56246 w 763403"/>
                  <a:gd name="connsiteY0" fmla="*/ 298802 h 3345914"/>
                  <a:gd name="connsiteX1" fmla="*/ 44371 w 763403"/>
                  <a:gd name="connsiteY1" fmla="*/ 548184 h 3345914"/>
                  <a:gd name="connsiteX2" fmla="*/ 92759 w 763403"/>
                  <a:gd name="connsiteY2" fmla="*/ 805274 h 3345914"/>
                  <a:gd name="connsiteX3" fmla="*/ 91872 w 763403"/>
                  <a:gd name="connsiteY3" fmla="*/ 1106324 h 3345914"/>
                  <a:gd name="connsiteX4" fmla="*/ 79997 w 763403"/>
                  <a:gd name="connsiteY4" fmla="*/ 1533835 h 3345914"/>
                  <a:gd name="connsiteX5" fmla="*/ 44371 w 763403"/>
                  <a:gd name="connsiteY5" fmla="*/ 1759467 h 3345914"/>
                  <a:gd name="connsiteX6" fmla="*/ 68122 w 763403"/>
                  <a:gd name="connsiteY6" fmla="*/ 2080100 h 3345914"/>
                  <a:gd name="connsiteX7" fmla="*/ 68122 w 763403"/>
                  <a:gd name="connsiteY7" fmla="*/ 2376984 h 3345914"/>
                  <a:gd name="connsiteX8" fmla="*/ 44371 w 763403"/>
                  <a:gd name="connsiteY8" fmla="*/ 2697617 h 3345914"/>
                  <a:gd name="connsiteX9" fmla="*/ 103748 w 763403"/>
                  <a:gd name="connsiteY9" fmla="*/ 2875747 h 3345914"/>
                  <a:gd name="connsiteX10" fmla="*/ 56246 w 763403"/>
                  <a:gd name="connsiteY10" fmla="*/ 3101378 h 3345914"/>
                  <a:gd name="connsiteX11" fmla="*/ 8745 w 763403"/>
                  <a:gd name="connsiteY11" fmla="*/ 3220132 h 3345914"/>
                  <a:gd name="connsiteX12" fmla="*/ 246252 w 763403"/>
                  <a:gd name="connsiteY12" fmla="*/ 3327009 h 3345914"/>
                  <a:gd name="connsiteX13" fmla="*/ 661888 w 763403"/>
                  <a:gd name="connsiteY13" fmla="*/ 3327009 h 3345914"/>
                  <a:gd name="connsiteX14" fmla="*/ 756890 w 763403"/>
                  <a:gd name="connsiteY14" fmla="*/ 3137004 h 3345914"/>
                  <a:gd name="connsiteX15" fmla="*/ 661888 w 763403"/>
                  <a:gd name="connsiteY15" fmla="*/ 3065752 h 3345914"/>
                  <a:gd name="connsiteX16" fmla="*/ 638137 w 763403"/>
                  <a:gd name="connsiteY16" fmla="*/ 2270106 h 3345914"/>
                  <a:gd name="connsiteX17" fmla="*/ 650900 w 763403"/>
                  <a:gd name="connsiteY17" fmla="*/ 1699777 h 3345914"/>
                  <a:gd name="connsiteX18" fmla="*/ 637251 w 763403"/>
                  <a:gd name="connsiteY18" fmla="*/ 1070384 h 3345914"/>
                  <a:gd name="connsiteX19" fmla="*/ 640442 w 763403"/>
                  <a:gd name="connsiteY19" fmla="*/ 659229 h 3345914"/>
                  <a:gd name="connsiteX20" fmla="*/ 721265 w 763403"/>
                  <a:gd name="connsiteY20" fmla="*/ 381929 h 3345914"/>
                  <a:gd name="connsiteX21" fmla="*/ 733140 w 763403"/>
                  <a:gd name="connsiteY21" fmla="*/ 61295 h 3345914"/>
                  <a:gd name="connsiteX22" fmla="*/ 317503 w 763403"/>
                  <a:gd name="connsiteY22" fmla="*/ 1919 h 3345914"/>
                  <a:gd name="connsiteX23" fmla="*/ 44371 w 763403"/>
                  <a:gd name="connsiteY23" fmla="*/ 144422 h 3345914"/>
                  <a:gd name="connsiteX24" fmla="*/ 56246 w 763403"/>
                  <a:gd name="connsiteY24" fmla="*/ 298802 h 334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763403" h="3345914">
                    <a:moveTo>
                      <a:pt x="56246" y="298802"/>
                    </a:moveTo>
                    <a:cubicBezTo>
                      <a:pt x="56246" y="366096"/>
                      <a:pt x="38286" y="463772"/>
                      <a:pt x="44371" y="548184"/>
                    </a:cubicBezTo>
                    <a:cubicBezTo>
                      <a:pt x="50457" y="632596"/>
                      <a:pt x="84842" y="712251"/>
                      <a:pt x="92759" y="805274"/>
                    </a:cubicBezTo>
                    <a:cubicBezTo>
                      <a:pt x="100676" y="898297"/>
                      <a:pt x="93999" y="984897"/>
                      <a:pt x="91872" y="1106324"/>
                    </a:cubicBezTo>
                    <a:cubicBezTo>
                      <a:pt x="89745" y="1227751"/>
                      <a:pt x="87914" y="1424978"/>
                      <a:pt x="79997" y="1533835"/>
                    </a:cubicBezTo>
                    <a:cubicBezTo>
                      <a:pt x="72080" y="1642692"/>
                      <a:pt x="46350" y="1668423"/>
                      <a:pt x="44371" y="1759467"/>
                    </a:cubicBezTo>
                    <a:cubicBezTo>
                      <a:pt x="42392" y="1850511"/>
                      <a:pt x="64164" y="1977181"/>
                      <a:pt x="68122" y="2080100"/>
                    </a:cubicBezTo>
                    <a:cubicBezTo>
                      <a:pt x="72080" y="2183019"/>
                      <a:pt x="72080" y="2274065"/>
                      <a:pt x="68122" y="2376984"/>
                    </a:cubicBezTo>
                    <a:cubicBezTo>
                      <a:pt x="64164" y="2479903"/>
                      <a:pt x="38433" y="2614490"/>
                      <a:pt x="44371" y="2697617"/>
                    </a:cubicBezTo>
                    <a:cubicBezTo>
                      <a:pt x="50309" y="2780744"/>
                      <a:pt x="101769" y="2808454"/>
                      <a:pt x="103748" y="2875747"/>
                    </a:cubicBezTo>
                    <a:cubicBezTo>
                      <a:pt x="105727" y="2943040"/>
                      <a:pt x="72080" y="3043981"/>
                      <a:pt x="56246" y="3101378"/>
                    </a:cubicBezTo>
                    <a:cubicBezTo>
                      <a:pt x="40412" y="3158775"/>
                      <a:pt x="-22923" y="3182527"/>
                      <a:pt x="8745" y="3220132"/>
                    </a:cubicBezTo>
                    <a:cubicBezTo>
                      <a:pt x="40413" y="3257737"/>
                      <a:pt x="137395" y="3309196"/>
                      <a:pt x="246252" y="3327009"/>
                    </a:cubicBezTo>
                    <a:cubicBezTo>
                      <a:pt x="355109" y="3344822"/>
                      <a:pt x="576782" y="3358677"/>
                      <a:pt x="661888" y="3327009"/>
                    </a:cubicBezTo>
                    <a:cubicBezTo>
                      <a:pt x="746994" y="3295342"/>
                      <a:pt x="756890" y="3180547"/>
                      <a:pt x="756890" y="3137004"/>
                    </a:cubicBezTo>
                    <a:cubicBezTo>
                      <a:pt x="756890" y="3093461"/>
                      <a:pt x="681680" y="3210235"/>
                      <a:pt x="661888" y="3065752"/>
                    </a:cubicBezTo>
                    <a:cubicBezTo>
                      <a:pt x="642096" y="2921269"/>
                      <a:pt x="639968" y="2497768"/>
                      <a:pt x="638137" y="2270106"/>
                    </a:cubicBezTo>
                    <a:cubicBezTo>
                      <a:pt x="636306" y="2042444"/>
                      <a:pt x="651048" y="1899731"/>
                      <a:pt x="650900" y="1699777"/>
                    </a:cubicBezTo>
                    <a:cubicBezTo>
                      <a:pt x="650752" y="1499823"/>
                      <a:pt x="638994" y="1243809"/>
                      <a:pt x="637251" y="1070384"/>
                    </a:cubicBezTo>
                    <a:cubicBezTo>
                      <a:pt x="635508" y="896959"/>
                      <a:pt x="626440" y="773972"/>
                      <a:pt x="640442" y="659229"/>
                    </a:cubicBezTo>
                    <a:cubicBezTo>
                      <a:pt x="654444" y="544487"/>
                      <a:pt x="705815" y="481585"/>
                      <a:pt x="721265" y="381929"/>
                    </a:cubicBezTo>
                    <a:cubicBezTo>
                      <a:pt x="736715" y="282273"/>
                      <a:pt x="800434" y="124630"/>
                      <a:pt x="733140" y="61295"/>
                    </a:cubicBezTo>
                    <a:cubicBezTo>
                      <a:pt x="665846" y="-2040"/>
                      <a:pt x="469903" y="19732"/>
                      <a:pt x="317503" y="1919"/>
                    </a:cubicBezTo>
                    <a:cubicBezTo>
                      <a:pt x="165103" y="-15894"/>
                      <a:pt x="95831" y="94942"/>
                      <a:pt x="44371" y="144422"/>
                    </a:cubicBezTo>
                    <a:cubicBezTo>
                      <a:pt x="-7089" y="193902"/>
                      <a:pt x="56246" y="231508"/>
                      <a:pt x="56246" y="298802"/>
                    </a:cubicBezTo>
                    <a:close/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1" name="Forme libre : forme 120">
                <a:extLst>
                  <a:ext uri="{FF2B5EF4-FFF2-40B4-BE49-F238E27FC236}">
                    <a16:creationId xmlns:a16="http://schemas.microsoft.com/office/drawing/2014/main" id="{BFADF14C-4204-4673-867A-59509C89D506}"/>
                  </a:ext>
                </a:extLst>
              </p:cNvPr>
              <p:cNvSpPr/>
              <p:nvPr/>
            </p:nvSpPr>
            <p:spPr>
              <a:xfrm>
                <a:off x="2921234" y="3120735"/>
                <a:ext cx="610242" cy="358341"/>
              </a:xfrm>
              <a:custGeom>
                <a:avLst/>
                <a:gdLst>
                  <a:gd name="connsiteX0" fmla="*/ 244422 w 1089014"/>
                  <a:gd name="connsiteY0" fmla="*/ 360422 h 3402740"/>
                  <a:gd name="connsiteX1" fmla="*/ 232547 w 1089014"/>
                  <a:gd name="connsiteY1" fmla="*/ 609804 h 3402740"/>
                  <a:gd name="connsiteX2" fmla="*/ 315674 w 1089014"/>
                  <a:gd name="connsiteY2" fmla="*/ 882936 h 3402740"/>
                  <a:gd name="connsiteX3" fmla="*/ 280048 w 1089014"/>
                  <a:gd name="connsiteY3" fmla="*/ 1167944 h 3402740"/>
                  <a:gd name="connsiteX4" fmla="*/ 268173 w 1089014"/>
                  <a:gd name="connsiteY4" fmla="*/ 1595455 h 3402740"/>
                  <a:gd name="connsiteX5" fmla="*/ 232547 w 1089014"/>
                  <a:gd name="connsiteY5" fmla="*/ 1821087 h 3402740"/>
                  <a:gd name="connsiteX6" fmla="*/ 256298 w 1089014"/>
                  <a:gd name="connsiteY6" fmla="*/ 2141720 h 3402740"/>
                  <a:gd name="connsiteX7" fmla="*/ 256298 w 1089014"/>
                  <a:gd name="connsiteY7" fmla="*/ 2438604 h 3402740"/>
                  <a:gd name="connsiteX8" fmla="*/ 232547 w 1089014"/>
                  <a:gd name="connsiteY8" fmla="*/ 2759237 h 3402740"/>
                  <a:gd name="connsiteX9" fmla="*/ 291924 w 1089014"/>
                  <a:gd name="connsiteY9" fmla="*/ 2937367 h 3402740"/>
                  <a:gd name="connsiteX10" fmla="*/ 244422 w 1089014"/>
                  <a:gd name="connsiteY10" fmla="*/ 3162998 h 3402740"/>
                  <a:gd name="connsiteX11" fmla="*/ 196921 w 1089014"/>
                  <a:gd name="connsiteY11" fmla="*/ 3281752 h 3402740"/>
                  <a:gd name="connsiteX12" fmla="*/ 434428 w 1089014"/>
                  <a:gd name="connsiteY12" fmla="*/ 3388629 h 3402740"/>
                  <a:gd name="connsiteX13" fmla="*/ 850064 w 1089014"/>
                  <a:gd name="connsiteY13" fmla="*/ 3388629 h 3402740"/>
                  <a:gd name="connsiteX14" fmla="*/ 1087570 w 1089014"/>
                  <a:gd name="connsiteY14" fmla="*/ 3269876 h 3402740"/>
                  <a:gd name="connsiteX15" fmla="*/ 945066 w 1089014"/>
                  <a:gd name="connsiteY15" fmla="*/ 3198624 h 3402740"/>
                  <a:gd name="connsiteX16" fmla="*/ 850064 w 1089014"/>
                  <a:gd name="connsiteY16" fmla="*/ 3127372 h 3402740"/>
                  <a:gd name="connsiteX17" fmla="*/ 826313 w 1089014"/>
                  <a:gd name="connsiteY17" fmla="*/ 2331726 h 3402740"/>
                  <a:gd name="connsiteX18" fmla="*/ 873815 w 1089014"/>
                  <a:gd name="connsiteY18" fmla="*/ 1785461 h 3402740"/>
                  <a:gd name="connsiteX19" fmla="*/ 790687 w 1089014"/>
                  <a:gd name="connsiteY19" fmla="*/ 1156068 h 3402740"/>
                  <a:gd name="connsiteX20" fmla="*/ 802563 w 1089014"/>
                  <a:gd name="connsiteY20" fmla="*/ 704806 h 3402740"/>
                  <a:gd name="connsiteX21" fmla="*/ 909441 w 1089014"/>
                  <a:gd name="connsiteY21" fmla="*/ 443549 h 3402740"/>
                  <a:gd name="connsiteX22" fmla="*/ 921316 w 1089014"/>
                  <a:gd name="connsiteY22" fmla="*/ 122915 h 3402740"/>
                  <a:gd name="connsiteX23" fmla="*/ 505679 w 1089014"/>
                  <a:gd name="connsiteY23" fmla="*/ 63539 h 3402740"/>
                  <a:gd name="connsiteX24" fmla="*/ 6916 w 1089014"/>
                  <a:gd name="connsiteY24" fmla="*/ 16037 h 3402740"/>
                  <a:gd name="connsiteX25" fmla="*/ 244422 w 1089014"/>
                  <a:gd name="connsiteY25" fmla="*/ 360422 h 3402740"/>
                  <a:gd name="connsiteX0" fmla="*/ 56246 w 900838"/>
                  <a:gd name="connsiteY0" fmla="*/ 298802 h 3341120"/>
                  <a:gd name="connsiteX1" fmla="*/ 44371 w 900838"/>
                  <a:gd name="connsiteY1" fmla="*/ 548184 h 3341120"/>
                  <a:gd name="connsiteX2" fmla="*/ 127498 w 900838"/>
                  <a:gd name="connsiteY2" fmla="*/ 821316 h 3341120"/>
                  <a:gd name="connsiteX3" fmla="*/ 91872 w 900838"/>
                  <a:gd name="connsiteY3" fmla="*/ 1106324 h 3341120"/>
                  <a:gd name="connsiteX4" fmla="*/ 79997 w 900838"/>
                  <a:gd name="connsiteY4" fmla="*/ 1533835 h 3341120"/>
                  <a:gd name="connsiteX5" fmla="*/ 44371 w 900838"/>
                  <a:gd name="connsiteY5" fmla="*/ 1759467 h 3341120"/>
                  <a:gd name="connsiteX6" fmla="*/ 68122 w 900838"/>
                  <a:gd name="connsiteY6" fmla="*/ 2080100 h 3341120"/>
                  <a:gd name="connsiteX7" fmla="*/ 68122 w 900838"/>
                  <a:gd name="connsiteY7" fmla="*/ 2376984 h 3341120"/>
                  <a:gd name="connsiteX8" fmla="*/ 44371 w 900838"/>
                  <a:gd name="connsiteY8" fmla="*/ 2697617 h 3341120"/>
                  <a:gd name="connsiteX9" fmla="*/ 103748 w 900838"/>
                  <a:gd name="connsiteY9" fmla="*/ 2875747 h 3341120"/>
                  <a:gd name="connsiteX10" fmla="*/ 56246 w 900838"/>
                  <a:gd name="connsiteY10" fmla="*/ 3101378 h 3341120"/>
                  <a:gd name="connsiteX11" fmla="*/ 8745 w 900838"/>
                  <a:gd name="connsiteY11" fmla="*/ 3220132 h 3341120"/>
                  <a:gd name="connsiteX12" fmla="*/ 246252 w 900838"/>
                  <a:gd name="connsiteY12" fmla="*/ 3327009 h 3341120"/>
                  <a:gd name="connsiteX13" fmla="*/ 661888 w 900838"/>
                  <a:gd name="connsiteY13" fmla="*/ 3327009 h 3341120"/>
                  <a:gd name="connsiteX14" fmla="*/ 899394 w 900838"/>
                  <a:gd name="connsiteY14" fmla="*/ 3208256 h 3341120"/>
                  <a:gd name="connsiteX15" fmla="*/ 756890 w 900838"/>
                  <a:gd name="connsiteY15" fmla="*/ 3137004 h 3341120"/>
                  <a:gd name="connsiteX16" fmla="*/ 661888 w 900838"/>
                  <a:gd name="connsiteY16" fmla="*/ 3065752 h 3341120"/>
                  <a:gd name="connsiteX17" fmla="*/ 638137 w 900838"/>
                  <a:gd name="connsiteY17" fmla="*/ 2270106 h 3341120"/>
                  <a:gd name="connsiteX18" fmla="*/ 685639 w 900838"/>
                  <a:gd name="connsiteY18" fmla="*/ 1723841 h 3341120"/>
                  <a:gd name="connsiteX19" fmla="*/ 602511 w 900838"/>
                  <a:gd name="connsiteY19" fmla="*/ 1094448 h 3341120"/>
                  <a:gd name="connsiteX20" fmla="*/ 614387 w 900838"/>
                  <a:gd name="connsiteY20" fmla="*/ 643186 h 3341120"/>
                  <a:gd name="connsiteX21" fmla="*/ 721265 w 900838"/>
                  <a:gd name="connsiteY21" fmla="*/ 381929 h 3341120"/>
                  <a:gd name="connsiteX22" fmla="*/ 733140 w 900838"/>
                  <a:gd name="connsiteY22" fmla="*/ 61295 h 3341120"/>
                  <a:gd name="connsiteX23" fmla="*/ 317503 w 900838"/>
                  <a:gd name="connsiteY23" fmla="*/ 1919 h 3341120"/>
                  <a:gd name="connsiteX24" fmla="*/ 44371 w 900838"/>
                  <a:gd name="connsiteY24" fmla="*/ 144422 h 3341120"/>
                  <a:gd name="connsiteX25" fmla="*/ 56246 w 900838"/>
                  <a:gd name="connsiteY25" fmla="*/ 298802 h 3341120"/>
                  <a:gd name="connsiteX0" fmla="*/ 56246 w 764386"/>
                  <a:gd name="connsiteY0" fmla="*/ 298802 h 3345914"/>
                  <a:gd name="connsiteX1" fmla="*/ 44371 w 764386"/>
                  <a:gd name="connsiteY1" fmla="*/ 548184 h 3345914"/>
                  <a:gd name="connsiteX2" fmla="*/ 127498 w 764386"/>
                  <a:gd name="connsiteY2" fmla="*/ 821316 h 3345914"/>
                  <a:gd name="connsiteX3" fmla="*/ 91872 w 764386"/>
                  <a:gd name="connsiteY3" fmla="*/ 1106324 h 3345914"/>
                  <a:gd name="connsiteX4" fmla="*/ 79997 w 764386"/>
                  <a:gd name="connsiteY4" fmla="*/ 1533835 h 3345914"/>
                  <a:gd name="connsiteX5" fmla="*/ 44371 w 764386"/>
                  <a:gd name="connsiteY5" fmla="*/ 1759467 h 3345914"/>
                  <a:gd name="connsiteX6" fmla="*/ 68122 w 764386"/>
                  <a:gd name="connsiteY6" fmla="*/ 2080100 h 3345914"/>
                  <a:gd name="connsiteX7" fmla="*/ 68122 w 764386"/>
                  <a:gd name="connsiteY7" fmla="*/ 2376984 h 3345914"/>
                  <a:gd name="connsiteX8" fmla="*/ 44371 w 764386"/>
                  <a:gd name="connsiteY8" fmla="*/ 2697617 h 3345914"/>
                  <a:gd name="connsiteX9" fmla="*/ 103748 w 764386"/>
                  <a:gd name="connsiteY9" fmla="*/ 2875747 h 3345914"/>
                  <a:gd name="connsiteX10" fmla="*/ 56246 w 764386"/>
                  <a:gd name="connsiteY10" fmla="*/ 3101378 h 3345914"/>
                  <a:gd name="connsiteX11" fmla="*/ 8745 w 764386"/>
                  <a:gd name="connsiteY11" fmla="*/ 3220132 h 3345914"/>
                  <a:gd name="connsiteX12" fmla="*/ 246252 w 764386"/>
                  <a:gd name="connsiteY12" fmla="*/ 3327009 h 3345914"/>
                  <a:gd name="connsiteX13" fmla="*/ 661888 w 764386"/>
                  <a:gd name="connsiteY13" fmla="*/ 3327009 h 3345914"/>
                  <a:gd name="connsiteX14" fmla="*/ 756890 w 764386"/>
                  <a:gd name="connsiteY14" fmla="*/ 3137004 h 3345914"/>
                  <a:gd name="connsiteX15" fmla="*/ 661888 w 764386"/>
                  <a:gd name="connsiteY15" fmla="*/ 3065752 h 3345914"/>
                  <a:gd name="connsiteX16" fmla="*/ 638137 w 764386"/>
                  <a:gd name="connsiteY16" fmla="*/ 2270106 h 3345914"/>
                  <a:gd name="connsiteX17" fmla="*/ 685639 w 764386"/>
                  <a:gd name="connsiteY17" fmla="*/ 1723841 h 3345914"/>
                  <a:gd name="connsiteX18" fmla="*/ 602511 w 764386"/>
                  <a:gd name="connsiteY18" fmla="*/ 1094448 h 3345914"/>
                  <a:gd name="connsiteX19" fmla="*/ 614387 w 764386"/>
                  <a:gd name="connsiteY19" fmla="*/ 643186 h 3345914"/>
                  <a:gd name="connsiteX20" fmla="*/ 721265 w 764386"/>
                  <a:gd name="connsiteY20" fmla="*/ 381929 h 3345914"/>
                  <a:gd name="connsiteX21" fmla="*/ 733140 w 764386"/>
                  <a:gd name="connsiteY21" fmla="*/ 61295 h 3345914"/>
                  <a:gd name="connsiteX22" fmla="*/ 317503 w 764386"/>
                  <a:gd name="connsiteY22" fmla="*/ 1919 h 3345914"/>
                  <a:gd name="connsiteX23" fmla="*/ 44371 w 764386"/>
                  <a:gd name="connsiteY23" fmla="*/ 144422 h 3345914"/>
                  <a:gd name="connsiteX24" fmla="*/ 56246 w 764386"/>
                  <a:gd name="connsiteY24" fmla="*/ 298802 h 3345914"/>
                  <a:gd name="connsiteX0" fmla="*/ 56246 w 764386"/>
                  <a:gd name="connsiteY0" fmla="*/ 298802 h 3345914"/>
                  <a:gd name="connsiteX1" fmla="*/ 127498 w 764386"/>
                  <a:gd name="connsiteY1" fmla="*/ 821316 h 3345914"/>
                  <a:gd name="connsiteX2" fmla="*/ 91872 w 764386"/>
                  <a:gd name="connsiteY2" fmla="*/ 1106324 h 3345914"/>
                  <a:gd name="connsiteX3" fmla="*/ 79997 w 764386"/>
                  <a:gd name="connsiteY3" fmla="*/ 1533835 h 3345914"/>
                  <a:gd name="connsiteX4" fmla="*/ 44371 w 764386"/>
                  <a:gd name="connsiteY4" fmla="*/ 1759467 h 3345914"/>
                  <a:gd name="connsiteX5" fmla="*/ 68122 w 764386"/>
                  <a:gd name="connsiteY5" fmla="*/ 2080100 h 3345914"/>
                  <a:gd name="connsiteX6" fmla="*/ 68122 w 764386"/>
                  <a:gd name="connsiteY6" fmla="*/ 2376984 h 3345914"/>
                  <a:gd name="connsiteX7" fmla="*/ 44371 w 764386"/>
                  <a:gd name="connsiteY7" fmla="*/ 2697617 h 3345914"/>
                  <a:gd name="connsiteX8" fmla="*/ 103748 w 764386"/>
                  <a:gd name="connsiteY8" fmla="*/ 2875747 h 3345914"/>
                  <a:gd name="connsiteX9" fmla="*/ 56246 w 764386"/>
                  <a:gd name="connsiteY9" fmla="*/ 3101378 h 3345914"/>
                  <a:gd name="connsiteX10" fmla="*/ 8745 w 764386"/>
                  <a:gd name="connsiteY10" fmla="*/ 3220132 h 3345914"/>
                  <a:gd name="connsiteX11" fmla="*/ 246252 w 764386"/>
                  <a:gd name="connsiteY11" fmla="*/ 3327009 h 3345914"/>
                  <a:gd name="connsiteX12" fmla="*/ 661888 w 764386"/>
                  <a:gd name="connsiteY12" fmla="*/ 3327009 h 3345914"/>
                  <a:gd name="connsiteX13" fmla="*/ 756890 w 764386"/>
                  <a:gd name="connsiteY13" fmla="*/ 3137004 h 3345914"/>
                  <a:gd name="connsiteX14" fmla="*/ 661888 w 764386"/>
                  <a:gd name="connsiteY14" fmla="*/ 3065752 h 3345914"/>
                  <a:gd name="connsiteX15" fmla="*/ 638137 w 764386"/>
                  <a:gd name="connsiteY15" fmla="*/ 2270106 h 3345914"/>
                  <a:gd name="connsiteX16" fmla="*/ 685639 w 764386"/>
                  <a:gd name="connsiteY16" fmla="*/ 1723841 h 3345914"/>
                  <a:gd name="connsiteX17" fmla="*/ 602511 w 764386"/>
                  <a:gd name="connsiteY17" fmla="*/ 1094448 h 3345914"/>
                  <a:gd name="connsiteX18" fmla="*/ 614387 w 764386"/>
                  <a:gd name="connsiteY18" fmla="*/ 643186 h 3345914"/>
                  <a:gd name="connsiteX19" fmla="*/ 721265 w 764386"/>
                  <a:gd name="connsiteY19" fmla="*/ 381929 h 3345914"/>
                  <a:gd name="connsiteX20" fmla="*/ 733140 w 764386"/>
                  <a:gd name="connsiteY20" fmla="*/ 61295 h 3345914"/>
                  <a:gd name="connsiteX21" fmla="*/ 317503 w 764386"/>
                  <a:gd name="connsiteY21" fmla="*/ 1919 h 3345914"/>
                  <a:gd name="connsiteX22" fmla="*/ 44371 w 764386"/>
                  <a:gd name="connsiteY22" fmla="*/ 144422 h 3345914"/>
                  <a:gd name="connsiteX23" fmla="*/ 56246 w 764386"/>
                  <a:gd name="connsiteY23" fmla="*/ 298802 h 3345914"/>
                  <a:gd name="connsiteX0" fmla="*/ 56246 w 764386"/>
                  <a:gd name="connsiteY0" fmla="*/ 298802 h 3345914"/>
                  <a:gd name="connsiteX1" fmla="*/ 91872 w 764386"/>
                  <a:gd name="connsiteY1" fmla="*/ 1106324 h 3345914"/>
                  <a:gd name="connsiteX2" fmla="*/ 79997 w 764386"/>
                  <a:gd name="connsiteY2" fmla="*/ 1533835 h 3345914"/>
                  <a:gd name="connsiteX3" fmla="*/ 44371 w 764386"/>
                  <a:gd name="connsiteY3" fmla="*/ 1759467 h 3345914"/>
                  <a:gd name="connsiteX4" fmla="*/ 68122 w 764386"/>
                  <a:gd name="connsiteY4" fmla="*/ 2080100 h 3345914"/>
                  <a:gd name="connsiteX5" fmla="*/ 68122 w 764386"/>
                  <a:gd name="connsiteY5" fmla="*/ 2376984 h 3345914"/>
                  <a:gd name="connsiteX6" fmla="*/ 44371 w 764386"/>
                  <a:gd name="connsiteY6" fmla="*/ 2697617 h 3345914"/>
                  <a:gd name="connsiteX7" fmla="*/ 103748 w 764386"/>
                  <a:gd name="connsiteY7" fmla="*/ 2875747 h 3345914"/>
                  <a:gd name="connsiteX8" fmla="*/ 56246 w 764386"/>
                  <a:gd name="connsiteY8" fmla="*/ 3101378 h 3345914"/>
                  <a:gd name="connsiteX9" fmla="*/ 8745 w 764386"/>
                  <a:gd name="connsiteY9" fmla="*/ 3220132 h 3345914"/>
                  <a:gd name="connsiteX10" fmla="*/ 246252 w 764386"/>
                  <a:gd name="connsiteY10" fmla="*/ 3327009 h 3345914"/>
                  <a:gd name="connsiteX11" fmla="*/ 661888 w 764386"/>
                  <a:gd name="connsiteY11" fmla="*/ 3327009 h 3345914"/>
                  <a:gd name="connsiteX12" fmla="*/ 756890 w 764386"/>
                  <a:gd name="connsiteY12" fmla="*/ 3137004 h 3345914"/>
                  <a:gd name="connsiteX13" fmla="*/ 661888 w 764386"/>
                  <a:gd name="connsiteY13" fmla="*/ 3065752 h 3345914"/>
                  <a:gd name="connsiteX14" fmla="*/ 638137 w 764386"/>
                  <a:gd name="connsiteY14" fmla="*/ 2270106 h 3345914"/>
                  <a:gd name="connsiteX15" fmla="*/ 685639 w 764386"/>
                  <a:gd name="connsiteY15" fmla="*/ 1723841 h 3345914"/>
                  <a:gd name="connsiteX16" fmla="*/ 602511 w 764386"/>
                  <a:gd name="connsiteY16" fmla="*/ 1094448 h 3345914"/>
                  <a:gd name="connsiteX17" fmla="*/ 614387 w 764386"/>
                  <a:gd name="connsiteY17" fmla="*/ 643186 h 3345914"/>
                  <a:gd name="connsiteX18" fmla="*/ 721265 w 764386"/>
                  <a:gd name="connsiteY18" fmla="*/ 381929 h 3345914"/>
                  <a:gd name="connsiteX19" fmla="*/ 733140 w 764386"/>
                  <a:gd name="connsiteY19" fmla="*/ 61295 h 3345914"/>
                  <a:gd name="connsiteX20" fmla="*/ 317503 w 764386"/>
                  <a:gd name="connsiteY20" fmla="*/ 1919 h 3345914"/>
                  <a:gd name="connsiteX21" fmla="*/ 44371 w 764386"/>
                  <a:gd name="connsiteY21" fmla="*/ 144422 h 3345914"/>
                  <a:gd name="connsiteX22" fmla="*/ 56246 w 764386"/>
                  <a:gd name="connsiteY22" fmla="*/ 298802 h 3345914"/>
                  <a:gd name="connsiteX0" fmla="*/ 56246 w 764386"/>
                  <a:gd name="connsiteY0" fmla="*/ 298802 h 3345914"/>
                  <a:gd name="connsiteX1" fmla="*/ 79997 w 764386"/>
                  <a:gd name="connsiteY1" fmla="*/ 1533835 h 3345914"/>
                  <a:gd name="connsiteX2" fmla="*/ 44371 w 764386"/>
                  <a:gd name="connsiteY2" fmla="*/ 1759467 h 3345914"/>
                  <a:gd name="connsiteX3" fmla="*/ 68122 w 764386"/>
                  <a:gd name="connsiteY3" fmla="*/ 2080100 h 3345914"/>
                  <a:gd name="connsiteX4" fmla="*/ 68122 w 764386"/>
                  <a:gd name="connsiteY4" fmla="*/ 2376984 h 3345914"/>
                  <a:gd name="connsiteX5" fmla="*/ 44371 w 764386"/>
                  <a:gd name="connsiteY5" fmla="*/ 2697617 h 3345914"/>
                  <a:gd name="connsiteX6" fmla="*/ 103748 w 764386"/>
                  <a:gd name="connsiteY6" fmla="*/ 2875747 h 3345914"/>
                  <a:gd name="connsiteX7" fmla="*/ 56246 w 764386"/>
                  <a:gd name="connsiteY7" fmla="*/ 3101378 h 3345914"/>
                  <a:gd name="connsiteX8" fmla="*/ 8745 w 764386"/>
                  <a:gd name="connsiteY8" fmla="*/ 3220132 h 3345914"/>
                  <a:gd name="connsiteX9" fmla="*/ 246252 w 764386"/>
                  <a:gd name="connsiteY9" fmla="*/ 3327009 h 3345914"/>
                  <a:gd name="connsiteX10" fmla="*/ 661888 w 764386"/>
                  <a:gd name="connsiteY10" fmla="*/ 3327009 h 3345914"/>
                  <a:gd name="connsiteX11" fmla="*/ 756890 w 764386"/>
                  <a:gd name="connsiteY11" fmla="*/ 3137004 h 3345914"/>
                  <a:gd name="connsiteX12" fmla="*/ 661888 w 764386"/>
                  <a:gd name="connsiteY12" fmla="*/ 3065752 h 3345914"/>
                  <a:gd name="connsiteX13" fmla="*/ 638137 w 764386"/>
                  <a:gd name="connsiteY13" fmla="*/ 2270106 h 3345914"/>
                  <a:gd name="connsiteX14" fmla="*/ 685639 w 764386"/>
                  <a:gd name="connsiteY14" fmla="*/ 1723841 h 3345914"/>
                  <a:gd name="connsiteX15" fmla="*/ 602511 w 764386"/>
                  <a:gd name="connsiteY15" fmla="*/ 1094448 h 3345914"/>
                  <a:gd name="connsiteX16" fmla="*/ 614387 w 764386"/>
                  <a:gd name="connsiteY16" fmla="*/ 643186 h 3345914"/>
                  <a:gd name="connsiteX17" fmla="*/ 721265 w 764386"/>
                  <a:gd name="connsiteY17" fmla="*/ 381929 h 3345914"/>
                  <a:gd name="connsiteX18" fmla="*/ 733140 w 764386"/>
                  <a:gd name="connsiteY18" fmla="*/ 61295 h 3345914"/>
                  <a:gd name="connsiteX19" fmla="*/ 317503 w 764386"/>
                  <a:gd name="connsiteY19" fmla="*/ 1919 h 3345914"/>
                  <a:gd name="connsiteX20" fmla="*/ 44371 w 764386"/>
                  <a:gd name="connsiteY20" fmla="*/ 144422 h 3345914"/>
                  <a:gd name="connsiteX21" fmla="*/ 56246 w 764386"/>
                  <a:gd name="connsiteY21" fmla="*/ 298802 h 3345914"/>
                  <a:gd name="connsiteX0" fmla="*/ 56246 w 764386"/>
                  <a:gd name="connsiteY0" fmla="*/ 298802 h 3345914"/>
                  <a:gd name="connsiteX1" fmla="*/ 44371 w 764386"/>
                  <a:gd name="connsiteY1" fmla="*/ 1759467 h 3345914"/>
                  <a:gd name="connsiteX2" fmla="*/ 68122 w 764386"/>
                  <a:gd name="connsiteY2" fmla="*/ 2080100 h 3345914"/>
                  <a:gd name="connsiteX3" fmla="*/ 68122 w 764386"/>
                  <a:gd name="connsiteY3" fmla="*/ 2376984 h 3345914"/>
                  <a:gd name="connsiteX4" fmla="*/ 44371 w 764386"/>
                  <a:gd name="connsiteY4" fmla="*/ 2697617 h 3345914"/>
                  <a:gd name="connsiteX5" fmla="*/ 103748 w 764386"/>
                  <a:gd name="connsiteY5" fmla="*/ 2875747 h 3345914"/>
                  <a:gd name="connsiteX6" fmla="*/ 56246 w 764386"/>
                  <a:gd name="connsiteY6" fmla="*/ 3101378 h 3345914"/>
                  <a:gd name="connsiteX7" fmla="*/ 8745 w 764386"/>
                  <a:gd name="connsiteY7" fmla="*/ 3220132 h 3345914"/>
                  <a:gd name="connsiteX8" fmla="*/ 246252 w 764386"/>
                  <a:gd name="connsiteY8" fmla="*/ 3327009 h 3345914"/>
                  <a:gd name="connsiteX9" fmla="*/ 661888 w 764386"/>
                  <a:gd name="connsiteY9" fmla="*/ 3327009 h 3345914"/>
                  <a:gd name="connsiteX10" fmla="*/ 756890 w 764386"/>
                  <a:gd name="connsiteY10" fmla="*/ 3137004 h 3345914"/>
                  <a:gd name="connsiteX11" fmla="*/ 661888 w 764386"/>
                  <a:gd name="connsiteY11" fmla="*/ 3065752 h 3345914"/>
                  <a:gd name="connsiteX12" fmla="*/ 638137 w 764386"/>
                  <a:gd name="connsiteY12" fmla="*/ 2270106 h 3345914"/>
                  <a:gd name="connsiteX13" fmla="*/ 685639 w 764386"/>
                  <a:gd name="connsiteY13" fmla="*/ 1723841 h 3345914"/>
                  <a:gd name="connsiteX14" fmla="*/ 602511 w 764386"/>
                  <a:gd name="connsiteY14" fmla="*/ 1094448 h 3345914"/>
                  <a:gd name="connsiteX15" fmla="*/ 614387 w 764386"/>
                  <a:gd name="connsiteY15" fmla="*/ 643186 h 3345914"/>
                  <a:gd name="connsiteX16" fmla="*/ 721265 w 764386"/>
                  <a:gd name="connsiteY16" fmla="*/ 381929 h 3345914"/>
                  <a:gd name="connsiteX17" fmla="*/ 733140 w 764386"/>
                  <a:gd name="connsiteY17" fmla="*/ 61295 h 3345914"/>
                  <a:gd name="connsiteX18" fmla="*/ 317503 w 764386"/>
                  <a:gd name="connsiteY18" fmla="*/ 1919 h 3345914"/>
                  <a:gd name="connsiteX19" fmla="*/ 44371 w 764386"/>
                  <a:gd name="connsiteY19" fmla="*/ 144422 h 3345914"/>
                  <a:gd name="connsiteX20" fmla="*/ 56246 w 764386"/>
                  <a:gd name="connsiteY20" fmla="*/ 298802 h 3345914"/>
                  <a:gd name="connsiteX0" fmla="*/ 56246 w 764386"/>
                  <a:gd name="connsiteY0" fmla="*/ 298802 h 3345914"/>
                  <a:gd name="connsiteX1" fmla="*/ 68122 w 764386"/>
                  <a:gd name="connsiteY1" fmla="*/ 2080100 h 3345914"/>
                  <a:gd name="connsiteX2" fmla="*/ 68122 w 764386"/>
                  <a:gd name="connsiteY2" fmla="*/ 2376984 h 3345914"/>
                  <a:gd name="connsiteX3" fmla="*/ 44371 w 764386"/>
                  <a:gd name="connsiteY3" fmla="*/ 2697617 h 3345914"/>
                  <a:gd name="connsiteX4" fmla="*/ 103748 w 764386"/>
                  <a:gd name="connsiteY4" fmla="*/ 2875747 h 3345914"/>
                  <a:gd name="connsiteX5" fmla="*/ 56246 w 764386"/>
                  <a:gd name="connsiteY5" fmla="*/ 3101378 h 3345914"/>
                  <a:gd name="connsiteX6" fmla="*/ 8745 w 764386"/>
                  <a:gd name="connsiteY6" fmla="*/ 3220132 h 3345914"/>
                  <a:gd name="connsiteX7" fmla="*/ 246252 w 764386"/>
                  <a:gd name="connsiteY7" fmla="*/ 3327009 h 3345914"/>
                  <a:gd name="connsiteX8" fmla="*/ 661888 w 764386"/>
                  <a:gd name="connsiteY8" fmla="*/ 3327009 h 3345914"/>
                  <a:gd name="connsiteX9" fmla="*/ 756890 w 764386"/>
                  <a:gd name="connsiteY9" fmla="*/ 3137004 h 3345914"/>
                  <a:gd name="connsiteX10" fmla="*/ 661888 w 764386"/>
                  <a:gd name="connsiteY10" fmla="*/ 3065752 h 3345914"/>
                  <a:gd name="connsiteX11" fmla="*/ 638137 w 764386"/>
                  <a:gd name="connsiteY11" fmla="*/ 2270106 h 3345914"/>
                  <a:gd name="connsiteX12" fmla="*/ 685639 w 764386"/>
                  <a:gd name="connsiteY12" fmla="*/ 1723841 h 3345914"/>
                  <a:gd name="connsiteX13" fmla="*/ 602511 w 764386"/>
                  <a:gd name="connsiteY13" fmla="*/ 1094448 h 3345914"/>
                  <a:gd name="connsiteX14" fmla="*/ 614387 w 764386"/>
                  <a:gd name="connsiteY14" fmla="*/ 643186 h 3345914"/>
                  <a:gd name="connsiteX15" fmla="*/ 721265 w 764386"/>
                  <a:gd name="connsiteY15" fmla="*/ 381929 h 3345914"/>
                  <a:gd name="connsiteX16" fmla="*/ 733140 w 764386"/>
                  <a:gd name="connsiteY16" fmla="*/ 61295 h 3345914"/>
                  <a:gd name="connsiteX17" fmla="*/ 317503 w 764386"/>
                  <a:gd name="connsiteY17" fmla="*/ 1919 h 3345914"/>
                  <a:gd name="connsiteX18" fmla="*/ 44371 w 764386"/>
                  <a:gd name="connsiteY18" fmla="*/ 144422 h 3345914"/>
                  <a:gd name="connsiteX19" fmla="*/ 56246 w 764386"/>
                  <a:gd name="connsiteY19" fmla="*/ 298802 h 3345914"/>
                  <a:gd name="connsiteX0" fmla="*/ 56246 w 764386"/>
                  <a:gd name="connsiteY0" fmla="*/ 298802 h 3345914"/>
                  <a:gd name="connsiteX1" fmla="*/ 68122 w 764386"/>
                  <a:gd name="connsiteY1" fmla="*/ 2376984 h 3345914"/>
                  <a:gd name="connsiteX2" fmla="*/ 44371 w 764386"/>
                  <a:gd name="connsiteY2" fmla="*/ 2697617 h 3345914"/>
                  <a:gd name="connsiteX3" fmla="*/ 103748 w 764386"/>
                  <a:gd name="connsiteY3" fmla="*/ 2875747 h 3345914"/>
                  <a:gd name="connsiteX4" fmla="*/ 56246 w 764386"/>
                  <a:gd name="connsiteY4" fmla="*/ 3101378 h 3345914"/>
                  <a:gd name="connsiteX5" fmla="*/ 8745 w 764386"/>
                  <a:gd name="connsiteY5" fmla="*/ 3220132 h 3345914"/>
                  <a:gd name="connsiteX6" fmla="*/ 246252 w 764386"/>
                  <a:gd name="connsiteY6" fmla="*/ 3327009 h 3345914"/>
                  <a:gd name="connsiteX7" fmla="*/ 661888 w 764386"/>
                  <a:gd name="connsiteY7" fmla="*/ 3327009 h 3345914"/>
                  <a:gd name="connsiteX8" fmla="*/ 756890 w 764386"/>
                  <a:gd name="connsiteY8" fmla="*/ 3137004 h 3345914"/>
                  <a:gd name="connsiteX9" fmla="*/ 661888 w 764386"/>
                  <a:gd name="connsiteY9" fmla="*/ 3065752 h 3345914"/>
                  <a:gd name="connsiteX10" fmla="*/ 638137 w 764386"/>
                  <a:gd name="connsiteY10" fmla="*/ 2270106 h 3345914"/>
                  <a:gd name="connsiteX11" fmla="*/ 685639 w 764386"/>
                  <a:gd name="connsiteY11" fmla="*/ 1723841 h 3345914"/>
                  <a:gd name="connsiteX12" fmla="*/ 602511 w 764386"/>
                  <a:gd name="connsiteY12" fmla="*/ 1094448 h 3345914"/>
                  <a:gd name="connsiteX13" fmla="*/ 614387 w 764386"/>
                  <a:gd name="connsiteY13" fmla="*/ 643186 h 3345914"/>
                  <a:gd name="connsiteX14" fmla="*/ 721265 w 764386"/>
                  <a:gd name="connsiteY14" fmla="*/ 381929 h 3345914"/>
                  <a:gd name="connsiteX15" fmla="*/ 733140 w 764386"/>
                  <a:gd name="connsiteY15" fmla="*/ 61295 h 3345914"/>
                  <a:gd name="connsiteX16" fmla="*/ 317503 w 764386"/>
                  <a:gd name="connsiteY16" fmla="*/ 1919 h 3345914"/>
                  <a:gd name="connsiteX17" fmla="*/ 44371 w 764386"/>
                  <a:gd name="connsiteY17" fmla="*/ 144422 h 3345914"/>
                  <a:gd name="connsiteX18" fmla="*/ 56246 w 764386"/>
                  <a:gd name="connsiteY18" fmla="*/ 298802 h 3345914"/>
                  <a:gd name="connsiteX0" fmla="*/ 56246 w 764386"/>
                  <a:gd name="connsiteY0" fmla="*/ 298802 h 3345914"/>
                  <a:gd name="connsiteX1" fmla="*/ 44371 w 764386"/>
                  <a:gd name="connsiteY1" fmla="*/ 2697617 h 3345914"/>
                  <a:gd name="connsiteX2" fmla="*/ 103748 w 764386"/>
                  <a:gd name="connsiteY2" fmla="*/ 2875747 h 3345914"/>
                  <a:gd name="connsiteX3" fmla="*/ 56246 w 764386"/>
                  <a:gd name="connsiteY3" fmla="*/ 3101378 h 3345914"/>
                  <a:gd name="connsiteX4" fmla="*/ 8745 w 764386"/>
                  <a:gd name="connsiteY4" fmla="*/ 3220132 h 3345914"/>
                  <a:gd name="connsiteX5" fmla="*/ 246252 w 764386"/>
                  <a:gd name="connsiteY5" fmla="*/ 3327009 h 3345914"/>
                  <a:gd name="connsiteX6" fmla="*/ 661888 w 764386"/>
                  <a:gd name="connsiteY6" fmla="*/ 3327009 h 3345914"/>
                  <a:gd name="connsiteX7" fmla="*/ 756890 w 764386"/>
                  <a:gd name="connsiteY7" fmla="*/ 3137004 h 3345914"/>
                  <a:gd name="connsiteX8" fmla="*/ 661888 w 764386"/>
                  <a:gd name="connsiteY8" fmla="*/ 3065752 h 3345914"/>
                  <a:gd name="connsiteX9" fmla="*/ 638137 w 764386"/>
                  <a:gd name="connsiteY9" fmla="*/ 2270106 h 3345914"/>
                  <a:gd name="connsiteX10" fmla="*/ 685639 w 764386"/>
                  <a:gd name="connsiteY10" fmla="*/ 1723841 h 3345914"/>
                  <a:gd name="connsiteX11" fmla="*/ 602511 w 764386"/>
                  <a:gd name="connsiteY11" fmla="*/ 1094448 h 3345914"/>
                  <a:gd name="connsiteX12" fmla="*/ 614387 w 764386"/>
                  <a:gd name="connsiteY12" fmla="*/ 643186 h 3345914"/>
                  <a:gd name="connsiteX13" fmla="*/ 721265 w 764386"/>
                  <a:gd name="connsiteY13" fmla="*/ 381929 h 3345914"/>
                  <a:gd name="connsiteX14" fmla="*/ 733140 w 764386"/>
                  <a:gd name="connsiteY14" fmla="*/ 61295 h 3345914"/>
                  <a:gd name="connsiteX15" fmla="*/ 317503 w 764386"/>
                  <a:gd name="connsiteY15" fmla="*/ 1919 h 3345914"/>
                  <a:gd name="connsiteX16" fmla="*/ 44371 w 764386"/>
                  <a:gd name="connsiteY16" fmla="*/ 144422 h 3345914"/>
                  <a:gd name="connsiteX17" fmla="*/ 56246 w 764386"/>
                  <a:gd name="connsiteY17" fmla="*/ 298802 h 3345914"/>
                  <a:gd name="connsiteX0" fmla="*/ 56246 w 764386"/>
                  <a:gd name="connsiteY0" fmla="*/ 298802 h 3345914"/>
                  <a:gd name="connsiteX1" fmla="*/ 103748 w 764386"/>
                  <a:gd name="connsiteY1" fmla="*/ 2875747 h 3345914"/>
                  <a:gd name="connsiteX2" fmla="*/ 56246 w 764386"/>
                  <a:gd name="connsiteY2" fmla="*/ 3101378 h 3345914"/>
                  <a:gd name="connsiteX3" fmla="*/ 8745 w 764386"/>
                  <a:gd name="connsiteY3" fmla="*/ 3220132 h 3345914"/>
                  <a:gd name="connsiteX4" fmla="*/ 246252 w 764386"/>
                  <a:gd name="connsiteY4" fmla="*/ 3327009 h 3345914"/>
                  <a:gd name="connsiteX5" fmla="*/ 661888 w 764386"/>
                  <a:gd name="connsiteY5" fmla="*/ 3327009 h 3345914"/>
                  <a:gd name="connsiteX6" fmla="*/ 756890 w 764386"/>
                  <a:gd name="connsiteY6" fmla="*/ 3137004 h 3345914"/>
                  <a:gd name="connsiteX7" fmla="*/ 661888 w 764386"/>
                  <a:gd name="connsiteY7" fmla="*/ 3065752 h 3345914"/>
                  <a:gd name="connsiteX8" fmla="*/ 638137 w 764386"/>
                  <a:gd name="connsiteY8" fmla="*/ 2270106 h 3345914"/>
                  <a:gd name="connsiteX9" fmla="*/ 685639 w 764386"/>
                  <a:gd name="connsiteY9" fmla="*/ 1723841 h 3345914"/>
                  <a:gd name="connsiteX10" fmla="*/ 602511 w 764386"/>
                  <a:gd name="connsiteY10" fmla="*/ 1094448 h 3345914"/>
                  <a:gd name="connsiteX11" fmla="*/ 614387 w 764386"/>
                  <a:gd name="connsiteY11" fmla="*/ 643186 h 3345914"/>
                  <a:gd name="connsiteX12" fmla="*/ 721265 w 764386"/>
                  <a:gd name="connsiteY12" fmla="*/ 381929 h 3345914"/>
                  <a:gd name="connsiteX13" fmla="*/ 733140 w 764386"/>
                  <a:gd name="connsiteY13" fmla="*/ 61295 h 3345914"/>
                  <a:gd name="connsiteX14" fmla="*/ 317503 w 764386"/>
                  <a:gd name="connsiteY14" fmla="*/ 1919 h 3345914"/>
                  <a:gd name="connsiteX15" fmla="*/ 44371 w 764386"/>
                  <a:gd name="connsiteY15" fmla="*/ 144422 h 3345914"/>
                  <a:gd name="connsiteX16" fmla="*/ 56246 w 764386"/>
                  <a:gd name="connsiteY16" fmla="*/ 298802 h 3345914"/>
                  <a:gd name="connsiteX0" fmla="*/ 55568 w 763708"/>
                  <a:gd name="connsiteY0" fmla="*/ 298802 h 3345914"/>
                  <a:gd name="connsiteX1" fmla="*/ 55568 w 763708"/>
                  <a:gd name="connsiteY1" fmla="*/ 3101378 h 3345914"/>
                  <a:gd name="connsiteX2" fmla="*/ 8067 w 763708"/>
                  <a:gd name="connsiteY2" fmla="*/ 3220132 h 3345914"/>
                  <a:gd name="connsiteX3" fmla="*/ 245574 w 763708"/>
                  <a:gd name="connsiteY3" fmla="*/ 3327009 h 3345914"/>
                  <a:gd name="connsiteX4" fmla="*/ 661210 w 763708"/>
                  <a:gd name="connsiteY4" fmla="*/ 3327009 h 3345914"/>
                  <a:gd name="connsiteX5" fmla="*/ 756212 w 763708"/>
                  <a:gd name="connsiteY5" fmla="*/ 3137004 h 3345914"/>
                  <a:gd name="connsiteX6" fmla="*/ 661210 w 763708"/>
                  <a:gd name="connsiteY6" fmla="*/ 3065752 h 3345914"/>
                  <a:gd name="connsiteX7" fmla="*/ 637459 w 763708"/>
                  <a:gd name="connsiteY7" fmla="*/ 2270106 h 3345914"/>
                  <a:gd name="connsiteX8" fmla="*/ 684961 w 763708"/>
                  <a:gd name="connsiteY8" fmla="*/ 1723841 h 3345914"/>
                  <a:gd name="connsiteX9" fmla="*/ 601833 w 763708"/>
                  <a:gd name="connsiteY9" fmla="*/ 1094448 h 3345914"/>
                  <a:gd name="connsiteX10" fmla="*/ 613709 w 763708"/>
                  <a:gd name="connsiteY10" fmla="*/ 643186 h 3345914"/>
                  <a:gd name="connsiteX11" fmla="*/ 720587 w 763708"/>
                  <a:gd name="connsiteY11" fmla="*/ 381929 h 3345914"/>
                  <a:gd name="connsiteX12" fmla="*/ 732462 w 763708"/>
                  <a:gd name="connsiteY12" fmla="*/ 61295 h 3345914"/>
                  <a:gd name="connsiteX13" fmla="*/ 316825 w 763708"/>
                  <a:gd name="connsiteY13" fmla="*/ 1919 h 3345914"/>
                  <a:gd name="connsiteX14" fmla="*/ 43693 w 763708"/>
                  <a:gd name="connsiteY14" fmla="*/ 144422 h 3345914"/>
                  <a:gd name="connsiteX15" fmla="*/ 55568 w 763708"/>
                  <a:gd name="connsiteY15" fmla="*/ 298802 h 3345914"/>
                  <a:gd name="connsiteX0" fmla="*/ 55413 w 763553"/>
                  <a:gd name="connsiteY0" fmla="*/ 298802 h 3471086"/>
                  <a:gd name="connsiteX1" fmla="*/ 7912 w 763553"/>
                  <a:gd name="connsiteY1" fmla="*/ 3220132 h 3471086"/>
                  <a:gd name="connsiteX2" fmla="*/ 245419 w 763553"/>
                  <a:gd name="connsiteY2" fmla="*/ 3327009 h 3471086"/>
                  <a:gd name="connsiteX3" fmla="*/ 661055 w 763553"/>
                  <a:gd name="connsiteY3" fmla="*/ 3327009 h 3471086"/>
                  <a:gd name="connsiteX4" fmla="*/ 756057 w 763553"/>
                  <a:gd name="connsiteY4" fmla="*/ 3137004 h 3471086"/>
                  <a:gd name="connsiteX5" fmla="*/ 661055 w 763553"/>
                  <a:gd name="connsiteY5" fmla="*/ 3065752 h 3471086"/>
                  <a:gd name="connsiteX6" fmla="*/ 637304 w 763553"/>
                  <a:gd name="connsiteY6" fmla="*/ 2270106 h 3471086"/>
                  <a:gd name="connsiteX7" fmla="*/ 684806 w 763553"/>
                  <a:gd name="connsiteY7" fmla="*/ 1723841 h 3471086"/>
                  <a:gd name="connsiteX8" fmla="*/ 601678 w 763553"/>
                  <a:gd name="connsiteY8" fmla="*/ 1094448 h 3471086"/>
                  <a:gd name="connsiteX9" fmla="*/ 613554 w 763553"/>
                  <a:gd name="connsiteY9" fmla="*/ 643186 h 3471086"/>
                  <a:gd name="connsiteX10" fmla="*/ 720432 w 763553"/>
                  <a:gd name="connsiteY10" fmla="*/ 381929 h 3471086"/>
                  <a:gd name="connsiteX11" fmla="*/ 732307 w 763553"/>
                  <a:gd name="connsiteY11" fmla="*/ 61295 h 3471086"/>
                  <a:gd name="connsiteX12" fmla="*/ 316670 w 763553"/>
                  <a:gd name="connsiteY12" fmla="*/ 1919 h 3471086"/>
                  <a:gd name="connsiteX13" fmla="*/ 43538 w 763553"/>
                  <a:gd name="connsiteY13" fmla="*/ 144422 h 3471086"/>
                  <a:gd name="connsiteX14" fmla="*/ 55413 w 763553"/>
                  <a:gd name="connsiteY14" fmla="*/ 298802 h 3471086"/>
                  <a:gd name="connsiteX0" fmla="*/ 32028 w 740168"/>
                  <a:gd name="connsiteY0" fmla="*/ 298802 h 3558525"/>
                  <a:gd name="connsiteX1" fmla="*/ 222034 w 740168"/>
                  <a:gd name="connsiteY1" fmla="*/ 3327009 h 3558525"/>
                  <a:gd name="connsiteX2" fmla="*/ 637670 w 740168"/>
                  <a:gd name="connsiteY2" fmla="*/ 3327009 h 3558525"/>
                  <a:gd name="connsiteX3" fmla="*/ 732672 w 740168"/>
                  <a:gd name="connsiteY3" fmla="*/ 3137004 h 3558525"/>
                  <a:gd name="connsiteX4" fmla="*/ 637670 w 740168"/>
                  <a:gd name="connsiteY4" fmla="*/ 3065752 h 3558525"/>
                  <a:gd name="connsiteX5" fmla="*/ 613919 w 740168"/>
                  <a:gd name="connsiteY5" fmla="*/ 2270106 h 3558525"/>
                  <a:gd name="connsiteX6" fmla="*/ 661421 w 740168"/>
                  <a:gd name="connsiteY6" fmla="*/ 1723841 h 3558525"/>
                  <a:gd name="connsiteX7" fmla="*/ 578293 w 740168"/>
                  <a:gd name="connsiteY7" fmla="*/ 1094448 h 3558525"/>
                  <a:gd name="connsiteX8" fmla="*/ 590169 w 740168"/>
                  <a:gd name="connsiteY8" fmla="*/ 643186 h 3558525"/>
                  <a:gd name="connsiteX9" fmla="*/ 697047 w 740168"/>
                  <a:gd name="connsiteY9" fmla="*/ 381929 h 3558525"/>
                  <a:gd name="connsiteX10" fmla="*/ 708922 w 740168"/>
                  <a:gd name="connsiteY10" fmla="*/ 61295 h 3558525"/>
                  <a:gd name="connsiteX11" fmla="*/ 293285 w 740168"/>
                  <a:gd name="connsiteY11" fmla="*/ 1919 h 3558525"/>
                  <a:gd name="connsiteX12" fmla="*/ 20153 w 740168"/>
                  <a:gd name="connsiteY12" fmla="*/ 144422 h 3558525"/>
                  <a:gd name="connsiteX13" fmla="*/ 32028 w 740168"/>
                  <a:gd name="connsiteY13" fmla="*/ 298802 h 3558525"/>
                  <a:gd name="connsiteX0" fmla="*/ 32028 w 740168"/>
                  <a:gd name="connsiteY0" fmla="*/ 298802 h 3504096"/>
                  <a:gd name="connsiteX1" fmla="*/ 637670 w 740168"/>
                  <a:gd name="connsiteY1" fmla="*/ 3327009 h 3504096"/>
                  <a:gd name="connsiteX2" fmla="*/ 732672 w 740168"/>
                  <a:gd name="connsiteY2" fmla="*/ 3137004 h 3504096"/>
                  <a:gd name="connsiteX3" fmla="*/ 637670 w 740168"/>
                  <a:gd name="connsiteY3" fmla="*/ 3065752 h 3504096"/>
                  <a:gd name="connsiteX4" fmla="*/ 613919 w 740168"/>
                  <a:gd name="connsiteY4" fmla="*/ 2270106 h 3504096"/>
                  <a:gd name="connsiteX5" fmla="*/ 661421 w 740168"/>
                  <a:gd name="connsiteY5" fmla="*/ 1723841 h 3504096"/>
                  <a:gd name="connsiteX6" fmla="*/ 578293 w 740168"/>
                  <a:gd name="connsiteY6" fmla="*/ 1094448 h 3504096"/>
                  <a:gd name="connsiteX7" fmla="*/ 590169 w 740168"/>
                  <a:gd name="connsiteY7" fmla="*/ 643186 h 3504096"/>
                  <a:gd name="connsiteX8" fmla="*/ 697047 w 740168"/>
                  <a:gd name="connsiteY8" fmla="*/ 381929 h 3504096"/>
                  <a:gd name="connsiteX9" fmla="*/ 708922 w 740168"/>
                  <a:gd name="connsiteY9" fmla="*/ 61295 h 3504096"/>
                  <a:gd name="connsiteX10" fmla="*/ 293285 w 740168"/>
                  <a:gd name="connsiteY10" fmla="*/ 1919 h 3504096"/>
                  <a:gd name="connsiteX11" fmla="*/ 20153 w 740168"/>
                  <a:gd name="connsiteY11" fmla="*/ 144422 h 3504096"/>
                  <a:gd name="connsiteX12" fmla="*/ 32028 w 740168"/>
                  <a:gd name="connsiteY12" fmla="*/ 298802 h 3504096"/>
                  <a:gd name="connsiteX0" fmla="*/ 32028 w 763673"/>
                  <a:gd name="connsiteY0" fmla="*/ 298802 h 3356023"/>
                  <a:gd name="connsiteX1" fmla="*/ 732672 w 763673"/>
                  <a:gd name="connsiteY1" fmla="*/ 3137004 h 3356023"/>
                  <a:gd name="connsiteX2" fmla="*/ 637670 w 763673"/>
                  <a:gd name="connsiteY2" fmla="*/ 3065752 h 3356023"/>
                  <a:gd name="connsiteX3" fmla="*/ 613919 w 763673"/>
                  <a:gd name="connsiteY3" fmla="*/ 2270106 h 3356023"/>
                  <a:gd name="connsiteX4" fmla="*/ 661421 w 763673"/>
                  <a:gd name="connsiteY4" fmla="*/ 1723841 h 3356023"/>
                  <a:gd name="connsiteX5" fmla="*/ 578293 w 763673"/>
                  <a:gd name="connsiteY5" fmla="*/ 1094448 h 3356023"/>
                  <a:gd name="connsiteX6" fmla="*/ 590169 w 763673"/>
                  <a:gd name="connsiteY6" fmla="*/ 643186 h 3356023"/>
                  <a:gd name="connsiteX7" fmla="*/ 697047 w 763673"/>
                  <a:gd name="connsiteY7" fmla="*/ 381929 h 3356023"/>
                  <a:gd name="connsiteX8" fmla="*/ 708922 w 763673"/>
                  <a:gd name="connsiteY8" fmla="*/ 61295 h 3356023"/>
                  <a:gd name="connsiteX9" fmla="*/ 293285 w 763673"/>
                  <a:gd name="connsiteY9" fmla="*/ 1919 h 3356023"/>
                  <a:gd name="connsiteX10" fmla="*/ 20153 w 763673"/>
                  <a:gd name="connsiteY10" fmla="*/ 144422 h 3356023"/>
                  <a:gd name="connsiteX11" fmla="*/ 32028 w 763673"/>
                  <a:gd name="connsiteY11" fmla="*/ 298802 h 3356023"/>
                  <a:gd name="connsiteX0" fmla="*/ 32028 w 740168"/>
                  <a:gd name="connsiteY0" fmla="*/ 298802 h 3137074"/>
                  <a:gd name="connsiteX1" fmla="*/ 637670 w 740168"/>
                  <a:gd name="connsiteY1" fmla="*/ 3065752 h 3137074"/>
                  <a:gd name="connsiteX2" fmla="*/ 613919 w 740168"/>
                  <a:gd name="connsiteY2" fmla="*/ 2270106 h 3137074"/>
                  <a:gd name="connsiteX3" fmla="*/ 661421 w 740168"/>
                  <a:gd name="connsiteY3" fmla="*/ 1723841 h 3137074"/>
                  <a:gd name="connsiteX4" fmla="*/ 578293 w 740168"/>
                  <a:gd name="connsiteY4" fmla="*/ 1094448 h 3137074"/>
                  <a:gd name="connsiteX5" fmla="*/ 590169 w 740168"/>
                  <a:gd name="connsiteY5" fmla="*/ 643186 h 3137074"/>
                  <a:gd name="connsiteX6" fmla="*/ 697047 w 740168"/>
                  <a:gd name="connsiteY6" fmla="*/ 381929 h 3137074"/>
                  <a:gd name="connsiteX7" fmla="*/ 708922 w 740168"/>
                  <a:gd name="connsiteY7" fmla="*/ 61295 h 3137074"/>
                  <a:gd name="connsiteX8" fmla="*/ 293285 w 740168"/>
                  <a:gd name="connsiteY8" fmla="*/ 1919 h 3137074"/>
                  <a:gd name="connsiteX9" fmla="*/ 20153 w 740168"/>
                  <a:gd name="connsiteY9" fmla="*/ 144422 h 3137074"/>
                  <a:gd name="connsiteX10" fmla="*/ 32028 w 740168"/>
                  <a:gd name="connsiteY10" fmla="*/ 298802 h 3137074"/>
                  <a:gd name="connsiteX0" fmla="*/ 32028 w 740168"/>
                  <a:gd name="connsiteY0" fmla="*/ 298802 h 2325733"/>
                  <a:gd name="connsiteX1" fmla="*/ 613919 w 740168"/>
                  <a:gd name="connsiteY1" fmla="*/ 2270106 h 2325733"/>
                  <a:gd name="connsiteX2" fmla="*/ 661421 w 740168"/>
                  <a:gd name="connsiteY2" fmla="*/ 1723841 h 2325733"/>
                  <a:gd name="connsiteX3" fmla="*/ 578293 w 740168"/>
                  <a:gd name="connsiteY3" fmla="*/ 1094448 h 2325733"/>
                  <a:gd name="connsiteX4" fmla="*/ 590169 w 740168"/>
                  <a:gd name="connsiteY4" fmla="*/ 643186 h 2325733"/>
                  <a:gd name="connsiteX5" fmla="*/ 697047 w 740168"/>
                  <a:gd name="connsiteY5" fmla="*/ 381929 h 2325733"/>
                  <a:gd name="connsiteX6" fmla="*/ 708922 w 740168"/>
                  <a:gd name="connsiteY6" fmla="*/ 61295 h 2325733"/>
                  <a:gd name="connsiteX7" fmla="*/ 293285 w 740168"/>
                  <a:gd name="connsiteY7" fmla="*/ 1919 h 2325733"/>
                  <a:gd name="connsiteX8" fmla="*/ 20153 w 740168"/>
                  <a:gd name="connsiteY8" fmla="*/ 144422 h 2325733"/>
                  <a:gd name="connsiteX9" fmla="*/ 32028 w 740168"/>
                  <a:gd name="connsiteY9" fmla="*/ 298802 h 2325733"/>
                  <a:gd name="connsiteX0" fmla="*/ 32028 w 740168"/>
                  <a:gd name="connsiteY0" fmla="*/ 298802 h 1743306"/>
                  <a:gd name="connsiteX1" fmla="*/ 661421 w 740168"/>
                  <a:gd name="connsiteY1" fmla="*/ 1723841 h 1743306"/>
                  <a:gd name="connsiteX2" fmla="*/ 578293 w 740168"/>
                  <a:gd name="connsiteY2" fmla="*/ 1094448 h 1743306"/>
                  <a:gd name="connsiteX3" fmla="*/ 590169 w 740168"/>
                  <a:gd name="connsiteY3" fmla="*/ 643186 h 1743306"/>
                  <a:gd name="connsiteX4" fmla="*/ 697047 w 740168"/>
                  <a:gd name="connsiteY4" fmla="*/ 381929 h 1743306"/>
                  <a:gd name="connsiteX5" fmla="*/ 708922 w 740168"/>
                  <a:gd name="connsiteY5" fmla="*/ 61295 h 1743306"/>
                  <a:gd name="connsiteX6" fmla="*/ 293285 w 740168"/>
                  <a:gd name="connsiteY6" fmla="*/ 1919 h 1743306"/>
                  <a:gd name="connsiteX7" fmla="*/ 20153 w 740168"/>
                  <a:gd name="connsiteY7" fmla="*/ 144422 h 1743306"/>
                  <a:gd name="connsiteX8" fmla="*/ 32028 w 740168"/>
                  <a:gd name="connsiteY8" fmla="*/ 298802 h 1743306"/>
                  <a:gd name="connsiteX0" fmla="*/ 32028 w 740168"/>
                  <a:gd name="connsiteY0" fmla="*/ 298802 h 1100177"/>
                  <a:gd name="connsiteX1" fmla="*/ 578293 w 740168"/>
                  <a:gd name="connsiteY1" fmla="*/ 1094448 h 1100177"/>
                  <a:gd name="connsiteX2" fmla="*/ 590169 w 740168"/>
                  <a:gd name="connsiteY2" fmla="*/ 643186 h 1100177"/>
                  <a:gd name="connsiteX3" fmla="*/ 697047 w 740168"/>
                  <a:gd name="connsiteY3" fmla="*/ 381929 h 1100177"/>
                  <a:gd name="connsiteX4" fmla="*/ 708922 w 740168"/>
                  <a:gd name="connsiteY4" fmla="*/ 61295 h 1100177"/>
                  <a:gd name="connsiteX5" fmla="*/ 293285 w 740168"/>
                  <a:gd name="connsiteY5" fmla="*/ 1919 h 1100177"/>
                  <a:gd name="connsiteX6" fmla="*/ 20153 w 740168"/>
                  <a:gd name="connsiteY6" fmla="*/ 144422 h 1100177"/>
                  <a:gd name="connsiteX7" fmla="*/ 32028 w 740168"/>
                  <a:gd name="connsiteY7" fmla="*/ 298802 h 1100177"/>
                  <a:gd name="connsiteX0" fmla="*/ 32028 w 740168"/>
                  <a:gd name="connsiteY0" fmla="*/ 298802 h 643949"/>
                  <a:gd name="connsiteX1" fmla="*/ 590169 w 740168"/>
                  <a:gd name="connsiteY1" fmla="*/ 643186 h 643949"/>
                  <a:gd name="connsiteX2" fmla="*/ 697047 w 740168"/>
                  <a:gd name="connsiteY2" fmla="*/ 381929 h 643949"/>
                  <a:gd name="connsiteX3" fmla="*/ 708922 w 740168"/>
                  <a:gd name="connsiteY3" fmla="*/ 61295 h 643949"/>
                  <a:gd name="connsiteX4" fmla="*/ 293285 w 740168"/>
                  <a:gd name="connsiteY4" fmla="*/ 1919 h 643949"/>
                  <a:gd name="connsiteX5" fmla="*/ 20153 w 740168"/>
                  <a:gd name="connsiteY5" fmla="*/ 144422 h 643949"/>
                  <a:gd name="connsiteX6" fmla="*/ 32028 w 740168"/>
                  <a:gd name="connsiteY6" fmla="*/ 298802 h 643949"/>
                  <a:gd name="connsiteX0" fmla="*/ 32028 w 770769"/>
                  <a:gd name="connsiteY0" fmla="*/ 298802 h 392351"/>
                  <a:gd name="connsiteX1" fmla="*/ 697047 w 770769"/>
                  <a:gd name="connsiteY1" fmla="*/ 381929 h 392351"/>
                  <a:gd name="connsiteX2" fmla="*/ 708922 w 770769"/>
                  <a:gd name="connsiteY2" fmla="*/ 61295 h 392351"/>
                  <a:gd name="connsiteX3" fmla="*/ 293285 w 770769"/>
                  <a:gd name="connsiteY3" fmla="*/ 1919 h 392351"/>
                  <a:gd name="connsiteX4" fmla="*/ 20153 w 770769"/>
                  <a:gd name="connsiteY4" fmla="*/ 144422 h 392351"/>
                  <a:gd name="connsiteX5" fmla="*/ 32028 w 770769"/>
                  <a:gd name="connsiteY5" fmla="*/ 298802 h 392351"/>
                  <a:gd name="connsiteX0" fmla="*/ 32028 w 770769"/>
                  <a:gd name="connsiteY0" fmla="*/ 298802 h 381929"/>
                  <a:gd name="connsiteX1" fmla="*/ 697047 w 770769"/>
                  <a:gd name="connsiteY1" fmla="*/ 381929 h 381929"/>
                  <a:gd name="connsiteX2" fmla="*/ 708922 w 770769"/>
                  <a:gd name="connsiteY2" fmla="*/ 61295 h 381929"/>
                  <a:gd name="connsiteX3" fmla="*/ 293285 w 770769"/>
                  <a:gd name="connsiteY3" fmla="*/ 1919 h 381929"/>
                  <a:gd name="connsiteX4" fmla="*/ 20153 w 770769"/>
                  <a:gd name="connsiteY4" fmla="*/ 144422 h 381929"/>
                  <a:gd name="connsiteX5" fmla="*/ 32028 w 770769"/>
                  <a:gd name="connsiteY5" fmla="*/ 298802 h 381929"/>
                  <a:gd name="connsiteX0" fmla="*/ 28565 w 767306"/>
                  <a:gd name="connsiteY0" fmla="*/ 363565 h 401528"/>
                  <a:gd name="connsiteX1" fmla="*/ 693584 w 767306"/>
                  <a:gd name="connsiteY1" fmla="*/ 382102 h 401528"/>
                  <a:gd name="connsiteX2" fmla="*/ 705459 w 767306"/>
                  <a:gd name="connsiteY2" fmla="*/ 61468 h 401528"/>
                  <a:gd name="connsiteX3" fmla="*/ 289822 w 767306"/>
                  <a:gd name="connsiteY3" fmla="*/ 2092 h 401528"/>
                  <a:gd name="connsiteX4" fmla="*/ 16690 w 767306"/>
                  <a:gd name="connsiteY4" fmla="*/ 144595 h 401528"/>
                  <a:gd name="connsiteX5" fmla="*/ 28565 w 767306"/>
                  <a:gd name="connsiteY5" fmla="*/ 363565 h 401528"/>
                  <a:gd name="connsiteX0" fmla="*/ 65751 w 804492"/>
                  <a:gd name="connsiteY0" fmla="*/ 363565 h 428857"/>
                  <a:gd name="connsiteX1" fmla="*/ 730770 w 804492"/>
                  <a:gd name="connsiteY1" fmla="*/ 407938 h 428857"/>
                  <a:gd name="connsiteX2" fmla="*/ 742645 w 804492"/>
                  <a:gd name="connsiteY2" fmla="*/ 61468 h 428857"/>
                  <a:gd name="connsiteX3" fmla="*/ 327008 w 804492"/>
                  <a:gd name="connsiteY3" fmla="*/ 2092 h 428857"/>
                  <a:gd name="connsiteX4" fmla="*/ 53876 w 804492"/>
                  <a:gd name="connsiteY4" fmla="*/ 144595 h 428857"/>
                  <a:gd name="connsiteX5" fmla="*/ 65751 w 804492"/>
                  <a:gd name="connsiteY5" fmla="*/ 363565 h 428857"/>
                  <a:gd name="connsiteX0" fmla="*/ 89311 w 828052"/>
                  <a:gd name="connsiteY0" fmla="*/ 363143 h 427267"/>
                  <a:gd name="connsiteX1" fmla="*/ 754330 w 828052"/>
                  <a:gd name="connsiteY1" fmla="*/ 407516 h 427267"/>
                  <a:gd name="connsiteX2" fmla="*/ 766205 w 828052"/>
                  <a:gd name="connsiteY2" fmla="*/ 61046 h 427267"/>
                  <a:gd name="connsiteX3" fmla="*/ 350568 w 828052"/>
                  <a:gd name="connsiteY3" fmla="*/ 1670 h 427267"/>
                  <a:gd name="connsiteX4" fmla="*/ 77436 w 828052"/>
                  <a:gd name="connsiteY4" fmla="*/ 144173 h 427267"/>
                  <a:gd name="connsiteX5" fmla="*/ 5625 w 828052"/>
                  <a:gd name="connsiteY5" fmla="*/ 183767 h 427267"/>
                  <a:gd name="connsiteX6" fmla="*/ 89311 w 828052"/>
                  <a:gd name="connsiteY6" fmla="*/ 363143 h 427267"/>
                  <a:gd name="connsiteX0" fmla="*/ 89311 w 828052"/>
                  <a:gd name="connsiteY0" fmla="*/ 364110 h 428234"/>
                  <a:gd name="connsiteX1" fmla="*/ 754330 w 828052"/>
                  <a:gd name="connsiteY1" fmla="*/ 408483 h 428234"/>
                  <a:gd name="connsiteX2" fmla="*/ 766205 w 828052"/>
                  <a:gd name="connsiteY2" fmla="*/ 62013 h 428234"/>
                  <a:gd name="connsiteX3" fmla="*/ 350568 w 828052"/>
                  <a:gd name="connsiteY3" fmla="*/ 2637 h 428234"/>
                  <a:gd name="connsiteX4" fmla="*/ 95381 w 828052"/>
                  <a:gd name="connsiteY4" fmla="*/ 92325 h 428234"/>
                  <a:gd name="connsiteX5" fmla="*/ 5625 w 828052"/>
                  <a:gd name="connsiteY5" fmla="*/ 184734 h 428234"/>
                  <a:gd name="connsiteX6" fmla="*/ 89311 w 828052"/>
                  <a:gd name="connsiteY6" fmla="*/ 364110 h 428234"/>
                  <a:gd name="connsiteX0" fmla="*/ 89311 w 829640"/>
                  <a:gd name="connsiteY0" fmla="*/ 353830 h 417954"/>
                  <a:gd name="connsiteX1" fmla="*/ 754330 w 829640"/>
                  <a:gd name="connsiteY1" fmla="*/ 398203 h 417954"/>
                  <a:gd name="connsiteX2" fmla="*/ 766205 w 829640"/>
                  <a:gd name="connsiteY2" fmla="*/ 51733 h 417954"/>
                  <a:gd name="connsiteX3" fmla="*/ 323652 w 829640"/>
                  <a:gd name="connsiteY3" fmla="*/ 2920 h 417954"/>
                  <a:gd name="connsiteX4" fmla="*/ 95381 w 829640"/>
                  <a:gd name="connsiteY4" fmla="*/ 82045 h 417954"/>
                  <a:gd name="connsiteX5" fmla="*/ 5625 w 829640"/>
                  <a:gd name="connsiteY5" fmla="*/ 174454 h 417954"/>
                  <a:gd name="connsiteX6" fmla="*/ 89311 w 829640"/>
                  <a:gd name="connsiteY6" fmla="*/ 353830 h 417954"/>
                  <a:gd name="connsiteX0" fmla="*/ 89311 w 838971"/>
                  <a:gd name="connsiteY0" fmla="*/ 353830 h 413409"/>
                  <a:gd name="connsiteX1" fmla="*/ 754330 w 838971"/>
                  <a:gd name="connsiteY1" fmla="*/ 398203 h 413409"/>
                  <a:gd name="connsiteX2" fmla="*/ 831077 w 838971"/>
                  <a:gd name="connsiteY2" fmla="*/ 114598 h 413409"/>
                  <a:gd name="connsiteX3" fmla="*/ 766205 w 838971"/>
                  <a:gd name="connsiteY3" fmla="*/ 51733 h 413409"/>
                  <a:gd name="connsiteX4" fmla="*/ 323652 w 838971"/>
                  <a:gd name="connsiteY4" fmla="*/ 2920 h 413409"/>
                  <a:gd name="connsiteX5" fmla="*/ 95381 w 838971"/>
                  <a:gd name="connsiteY5" fmla="*/ 82045 h 413409"/>
                  <a:gd name="connsiteX6" fmla="*/ 5625 w 838971"/>
                  <a:gd name="connsiteY6" fmla="*/ 174454 h 413409"/>
                  <a:gd name="connsiteX7" fmla="*/ 89311 w 838971"/>
                  <a:gd name="connsiteY7" fmla="*/ 353830 h 413409"/>
                  <a:gd name="connsiteX0" fmla="*/ 89311 w 832567"/>
                  <a:gd name="connsiteY0" fmla="*/ 353830 h 398532"/>
                  <a:gd name="connsiteX1" fmla="*/ 754330 w 832567"/>
                  <a:gd name="connsiteY1" fmla="*/ 398203 h 398532"/>
                  <a:gd name="connsiteX2" fmla="*/ 790701 w 832567"/>
                  <a:gd name="connsiteY2" fmla="*/ 339939 h 398532"/>
                  <a:gd name="connsiteX3" fmla="*/ 831077 w 832567"/>
                  <a:gd name="connsiteY3" fmla="*/ 114598 h 398532"/>
                  <a:gd name="connsiteX4" fmla="*/ 766205 w 832567"/>
                  <a:gd name="connsiteY4" fmla="*/ 51733 h 398532"/>
                  <a:gd name="connsiteX5" fmla="*/ 323652 w 832567"/>
                  <a:gd name="connsiteY5" fmla="*/ 2920 h 398532"/>
                  <a:gd name="connsiteX6" fmla="*/ 95381 w 832567"/>
                  <a:gd name="connsiteY6" fmla="*/ 82045 h 398532"/>
                  <a:gd name="connsiteX7" fmla="*/ 5625 w 832567"/>
                  <a:gd name="connsiteY7" fmla="*/ 174454 h 398532"/>
                  <a:gd name="connsiteX8" fmla="*/ 89311 w 832567"/>
                  <a:gd name="connsiteY8" fmla="*/ 353830 h 398532"/>
                  <a:gd name="connsiteX0" fmla="*/ 89801 w 833057"/>
                  <a:gd name="connsiteY0" fmla="*/ 353830 h 398357"/>
                  <a:gd name="connsiteX1" fmla="*/ 754820 w 833057"/>
                  <a:gd name="connsiteY1" fmla="*/ 398203 h 398357"/>
                  <a:gd name="connsiteX2" fmla="*/ 791191 w 833057"/>
                  <a:gd name="connsiteY2" fmla="*/ 339939 h 398357"/>
                  <a:gd name="connsiteX3" fmla="*/ 831567 w 833057"/>
                  <a:gd name="connsiteY3" fmla="*/ 114598 h 398357"/>
                  <a:gd name="connsiteX4" fmla="*/ 766695 w 833057"/>
                  <a:gd name="connsiteY4" fmla="*/ 51733 h 398357"/>
                  <a:gd name="connsiteX5" fmla="*/ 324142 w 833057"/>
                  <a:gd name="connsiteY5" fmla="*/ 2920 h 398357"/>
                  <a:gd name="connsiteX6" fmla="*/ 95871 w 833057"/>
                  <a:gd name="connsiteY6" fmla="*/ 82045 h 398357"/>
                  <a:gd name="connsiteX7" fmla="*/ 6115 w 833057"/>
                  <a:gd name="connsiteY7" fmla="*/ 174454 h 398357"/>
                  <a:gd name="connsiteX8" fmla="*/ 24060 w 833057"/>
                  <a:gd name="connsiteY8" fmla="*/ 262479 h 398357"/>
                  <a:gd name="connsiteX9" fmla="*/ 89801 w 833057"/>
                  <a:gd name="connsiteY9" fmla="*/ 353830 h 398357"/>
                  <a:gd name="connsiteX0" fmla="*/ 89801 w 833057"/>
                  <a:gd name="connsiteY0" fmla="*/ 352590 h 397117"/>
                  <a:gd name="connsiteX1" fmla="*/ 754820 w 833057"/>
                  <a:gd name="connsiteY1" fmla="*/ 396963 h 397117"/>
                  <a:gd name="connsiteX2" fmla="*/ 791191 w 833057"/>
                  <a:gd name="connsiteY2" fmla="*/ 338699 h 397117"/>
                  <a:gd name="connsiteX3" fmla="*/ 831567 w 833057"/>
                  <a:gd name="connsiteY3" fmla="*/ 113358 h 397117"/>
                  <a:gd name="connsiteX4" fmla="*/ 766695 w 833057"/>
                  <a:gd name="connsiteY4" fmla="*/ 50493 h 397117"/>
                  <a:gd name="connsiteX5" fmla="*/ 647636 w 833057"/>
                  <a:gd name="connsiteY5" fmla="*/ 21814 h 397117"/>
                  <a:gd name="connsiteX6" fmla="*/ 324142 w 833057"/>
                  <a:gd name="connsiteY6" fmla="*/ 1680 h 397117"/>
                  <a:gd name="connsiteX7" fmla="*/ 95871 w 833057"/>
                  <a:gd name="connsiteY7" fmla="*/ 80805 h 397117"/>
                  <a:gd name="connsiteX8" fmla="*/ 6115 w 833057"/>
                  <a:gd name="connsiteY8" fmla="*/ 173214 h 397117"/>
                  <a:gd name="connsiteX9" fmla="*/ 24060 w 833057"/>
                  <a:gd name="connsiteY9" fmla="*/ 261239 h 397117"/>
                  <a:gd name="connsiteX10" fmla="*/ 89801 w 833057"/>
                  <a:gd name="connsiteY10" fmla="*/ 352590 h 397117"/>
                  <a:gd name="connsiteX0" fmla="*/ 89801 w 833057"/>
                  <a:gd name="connsiteY0" fmla="*/ 340392 h 384919"/>
                  <a:gd name="connsiteX1" fmla="*/ 754820 w 833057"/>
                  <a:gd name="connsiteY1" fmla="*/ 384765 h 384919"/>
                  <a:gd name="connsiteX2" fmla="*/ 791191 w 833057"/>
                  <a:gd name="connsiteY2" fmla="*/ 326501 h 384919"/>
                  <a:gd name="connsiteX3" fmla="*/ 831567 w 833057"/>
                  <a:gd name="connsiteY3" fmla="*/ 101160 h 384919"/>
                  <a:gd name="connsiteX4" fmla="*/ 766695 w 833057"/>
                  <a:gd name="connsiteY4" fmla="*/ 38295 h 384919"/>
                  <a:gd name="connsiteX5" fmla="*/ 647636 w 833057"/>
                  <a:gd name="connsiteY5" fmla="*/ 9616 h 384919"/>
                  <a:gd name="connsiteX6" fmla="*/ 238904 w 833057"/>
                  <a:gd name="connsiteY6" fmla="*/ 3567 h 384919"/>
                  <a:gd name="connsiteX7" fmla="*/ 95871 w 833057"/>
                  <a:gd name="connsiteY7" fmla="*/ 68607 h 384919"/>
                  <a:gd name="connsiteX8" fmla="*/ 6115 w 833057"/>
                  <a:gd name="connsiteY8" fmla="*/ 161016 h 384919"/>
                  <a:gd name="connsiteX9" fmla="*/ 24060 w 833057"/>
                  <a:gd name="connsiteY9" fmla="*/ 249041 h 384919"/>
                  <a:gd name="connsiteX10" fmla="*/ 89801 w 833057"/>
                  <a:gd name="connsiteY10" fmla="*/ 340392 h 384919"/>
                  <a:gd name="connsiteX0" fmla="*/ 89801 w 833057"/>
                  <a:gd name="connsiteY0" fmla="*/ 340392 h 384919"/>
                  <a:gd name="connsiteX1" fmla="*/ 754820 w 833057"/>
                  <a:gd name="connsiteY1" fmla="*/ 384765 h 384919"/>
                  <a:gd name="connsiteX2" fmla="*/ 791191 w 833057"/>
                  <a:gd name="connsiteY2" fmla="*/ 326501 h 384919"/>
                  <a:gd name="connsiteX3" fmla="*/ 831567 w 833057"/>
                  <a:gd name="connsiteY3" fmla="*/ 101160 h 384919"/>
                  <a:gd name="connsiteX4" fmla="*/ 766695 w 833057"/>
                  <a:gd name="connsiteY4" fmla="*/ 38295 h 384919"/>
                  <a:gd name="connsiteX5" fmla="*/ 647636 w 833057"/>
                  <a:gd name="connsiteY5" fmla="*/ 9616 h 384919"/>
                  <a:gd name="connsiteX6" fmla="*/ 238904 w 833057"/>
                  <a:gd name="connsiteY6" fmla="*/ 3567 h 384919"/>
                  <a:gd name="connsiteX7" fmla="*/ 95871 w 833057"/>
                  <a:gd name="connsiteY7" fmla="*/ 68607 h 384919"/>
                  <a:gd name="connsiteX8" fmla="*/ 6115 w 833057"/>
                  <a:gd name="connsiteY8" fmla="*/ 161016 h 384919"/>
                  <a:gd name="connsiteX9" fmla="*/ 24060 w 833057"/>
                  <a:gd name="connsiteY9" fmla="*/ 249041 h 384919"/>
                  <a:gd name="connsiteX10" fmla="*/ 89801 w 833057"/>
                  <a:gd name="connsiteY10" fmla="*/ 340392 h 384919"/>
                  <a:gd name="connsiteX0" fmla="*/ 89801 w 832950"/>
                  <a:gd name="connsiteY0" fmla="*/ 340392 h 384919"/>
                  <a:gd name="connsiteX1" fmla="*/ 775992 w 832950"/>
                  <a:gd name="connsiteY1" fmla="*/ 384765 h 384919"/>
                  <a:gd name="connsiteX2" fmla="*/ 791191 w 832950"/>
                  <a:gd name="connsiteY2" fmla="*/ 326501 h 384919"/>
                  <a:gd name="connsiteX3" fmla="*/ 831567 w 832950"/>
                  <a:gd name="connsiteY3" fmla="*/ 101160 h 384919"/>
                  <a:gd name="connsiteX4" fmla="*/ 766695 w 832950"/>
                  <a:gd name="connsiteY4" fmla="*/ 38295 h 384919"/>
                  <a:gd name="connsiteX5" fmla="*/ 647636 w 832950"/>
                  <a:gd name="connsiteY5" fmla="*/ 9616 h 384919"/>
                  <a:gd name="connsiteX6" fmla="*/ 238904 w 832950"/>
                  <a:gd name="connsiteY6" fmla="*/ 3567 h 384919"/>
                  <a:gd name="connsiteX7" fmla="*/ 95871 w 832950"/>
                  <a:gd name="connsiteY7" fmla="*/ 68607 h 384919"/>
                  <a:gd name="connsiteX8" fmla="*/ 6115 w 832950"/>
                  <a:gd name="connsiteY8" fmla="*/ 161016 h 384919"/>
                  <a:gd name="connsiteX9" fmla="*/ 24060 w 832950"/>
                  <a:gd name="connsiteY9" fmla="*/ 249041 h 384919"/>
                  <a:gd name="connsiteX10" fmla="*/ 89801 w 832950"/>
                  <a:gd name="connsiteY10" fmla="*/ 340392 h 384919"/>
                  <a:gd name="connsiteX0" fmla="*/ 89801 w 832951"/>
                  <a:gd name="connsiteY0" fmla="*/ 348736 h 393263"/>
                  <a:gd name="connsiteX1" fmla="*/ 775992 w 832951"/>
                  <a:gd name="connsiteY1" fmla="*/ 393109 h 393263"/>
                  <a:gd name="connsiteX2" fmla="*/ 791191 w 832951"/>
                  <a:gd name="connsiteY2" fmla="*/ 334845 h 393263"/>
                  <a:gd name="connsiteX3" fmla="*/ 831567 w 832951"/>
                  <a:gd name="connsiteY3" fmla="*/ 109504 h 393263"/>
                  <a:gd name="connsiteX4" fmla="*/ 766695 w 832951"/>
                  <a:gd name="connsiteY4" fmla="*/ 46639 h 393263"/>
                  <a:gd name="connsiteX5" fmla="*/ 647636 w 832951"/>
                  <a:gd name="connsiteY5" fmla="*/ 17960 h 393263"/>
                  <a:gd name="connsiteX6" fmla="*/ 238904 w 832951"/>
                  <a:gd name="connsiteY6" fmla="*/ 1941 h 393263"/>
                  <a:gd name="connsiteX7" fmla="*/ 95871 w 832951"/>
                  <a:gd name="connsiteY7" fmla="*/ 76951 h 393263"/>
                  <a:gd name="connsiteX8" fmla="*/ 6115 w 832951"/>
                  <a:gd name="connsiteY8" fmla="*/ 169360 h 393263"/>
                  <a:gd name="connsiteX9" fmla="*/ 24060 w 832951"/>
                  <a:gd name="connsiteY9" fmla="*/ 257385 h 393263"/>
                  <a:gd name="connsiteX10" fmla="*/ 89801 w 832951"/>
                  <a:gd name="connsiteY10" fmla="*/ 348736 h 393263"/>
                  <a:gd name="connsiteX0" fmla="*/ 89801 w 832951"/>
                  <a:gd name="connsiteY0" fmla="*/ 350271 h 394798"/>
                  <a:gd name="connsiteX1" fmla="*/ 775992 w 832951"/>
                  <a:gd name="connsiteY1" fmla="*/ 394644 h 394798"/>
                  <a:gd name="connsiteX2" fmla="*/ 791191 w 832951"/>
                  <a:gd name="connsiteY2" fmla="*/ 336380 h 394798"/>
                  <a:gd name="connsiteX3" fmla="*/ 831567 w 832951"/>
                  <a:gd name="connsiteY3" fmla="*/ 111039 h 394798"/>
                  <a:gd name="connsiteX4" fmla="*/ 766695 w 832951"/>
                  <a:gd name="connsiteY4" fmla="*/ 48174 h 394798"/>
                  <a:gd name="connsiteX5" fmla="*/ 647636 w 832951"/>
                  <a:gd name="connsiteY5" fmla="*/ 19495 h 394798"/>
                  <a:gd name="connsiteX6" fmla="*/ 238904 w 832951"/>
                  <a:gd name="connsiteY6" fmla="*/ 3476 h 394798"/>
                  <a:gd name="connsiteX7" fmla="*/ 74699 w 832951"/>
                  <a:gd name="connsiteY7" fmla="*/ 88455 h 394798"/>
                  <a:gd name="connsiteX8" fmla="*/ 6115 w 832951"/>
                  <a:gd name="connsiteY8" fmla="*/ 170895 h 394798"/>
                  <a:gd name="connsiteX9" fmla="*/ 24060 w 832951"/>
                  <a:gd name="connsiteY9" fmla="*/ 258920 h 394798"/>
                  <a:gd name="connsiteX10" fmla="*/ 89801 w 832951"/>
                  <a:gd name="connsiteY10" fmla="*/ 350271 h 394798"/>
                  <a:gd name="connsiteX0" fmla="*/ 97229 w 840379"/>
                  <a:gd name="connsiteY0" fmla="*/ 350271 h 394798"/>
                  <a:gd name="connsiteX1" fmla="*/ 783420 w 840379"/>
                  <a:gd name="connsiteY1" fmla="*/ 394644 h 394798"/>
                  <a:gd name="connsiteX2" fmla="*/ 798619 w 840379"/>
                  <a:gd name="connsiteY2" fmla="*/ 336380 h 394798"/>
                  <a:gd name="connsiteX3" fmla="*/ 838995 w 840379"/>
                  <a:gd name="connsiteY3" fmla="*/ 111039 h 394798"/>
                  <a:gd name="connsiteX4" fmla="*/ 774123 w 840379"/>
                  <a:gd name="connsiteY4" fmla="*/ 48174 h 394798"/>
                  <a:gd name="connsiteX5" fmla="*/ 655064 w 840379"/>
                  <a:gd name="connsiteY5" fmla="*/ 19495 h 394798"/>
                  <a:gd name="connsiteX6" fmla="*/ 246332 w 840379"/>
                  <a:gd name="connsiteY6" fmla="*/ 3476 h 394798"/>
                  <a:gd name="connsiteX7" fmla="*/ 82127 w 840379"/>
                  <a:gd name="connsiteY7" fmla="*/ 88455 h 394798"/>
                  <a:gd name="connsiteX8" fmla="*/ 5074 w 840379"/>
                  <a:gd name="connsiteY8" fmla="*/ 170896 h 394798"/>
                  <a:gd name="connsiteX9" fmla="*/ 31488 w 840379"/>
                  <a:gd name="connsiteY9" fmla="*/ 258920 h 394798"/>
                  <a:gd name="connsiteX10" fmla="*/ 97229 w 840379"/>
                  <a:gd name="connsiteY10" fmla="*/ 350271 h 394798"/>
                  <a:gd name="connsiteX0" fmla="*/ 97229 w 852831"/>
                  <a:gd name="connsiteY0" fmla="*/ 350271 h 394798"/>
                  <a:gd name="connsiteX1" fmla="*/ 783420 w 852831"/>
                  <a:gd name="connsiteY1" fmla="*/ 394644 h 394798"/>
                  <a:gd name="connsiteX2" fmla="*/ 798619 w 852831"/>
                  <a:gd name="connsiteY2" fmla="*/ 336380 h 394798"/>
                  <a:gd name="connsiteX3" fmla="*/ 851700 w 852831"/>
                  <a:gd name="connsiteY3" fmla="*/ 111039 h 394798"/>
                  <a:gd name="connsiteX4" fmla="*/ 774123 w 852831"/>
                  <a:gd name="connsiteY4" fmla="*/ 48174 h 394798"/>
                  <a:gd name="connsiteX5" fmla="*/ 655064 w 852831"/>
                  <a:gd name="connsiteY5" fmla="*/ 19495 h 394798"/>
                  <a:gd name="connsiteX6" fmla="*/ 246332 w 852831"/>
                  <a:gd name="connsiteY6" fmla="*/ 3476 h 394798"/>
                  <a:gd name="connsiteX7" fmla="*/ 82127 w 852831"/>
                  <a:gd name="connsiteY7" fmla="*/ 88455 h 394798"/>
                  <a:gd name="connsiteX8" fmla="*/ 5074 w 852831"/>
                  <a:gd name="connsiteY8" fmla="*/ 170896 h 394798"/>
                  <a:gd name="connsiteX9" fmla="*/ 31488 w 852831"/>
                  <a:gd name="connsiteY9" fmla="*/ 258920 h 394798"/>
                  <a:gd name="connsiteX10" fmla="*/ 97229 w 852831"/>
                  <a:gd name="connsiteY10" fmla="*/ 350271 h 394798"/>
                  <a:gd name="connsiteX0" fmla="*/ 97229 w 851955"/>
                  <a:gd name="connsiteY0" fmla="*/ 350099 h 394626"/>
                  <a:gd name="connsiteX1" fmla="*/ 783420 w 851955"/>
                  <a:gd name="connsiteY1" fmla="*/ 394472 h 394626"/>
                  <a:gd name="connsiteX2" fmla="*/ 798619 w 851955"/>
                  <a:gd name="connsiteY2" fmla="*/ 336208 h 394626"/>
                  <a:gd name="connsiteX3" fmla="*/ 851700 w 851955"/>
                  <a:gd name="connsiteY3" fmla="*/ 110867 h 394626"/>
                  <a:gd name="connsiteX4" fmla="*/ 774123 w 851955"/>
                  <a:gd name="connsiteY4" fmla="*/ 38032 h 394626"/>
                  <a:gd name="connsiteX5" fmla="*/ 655064 w 851955"/>
                  <a:gd name="connsiteY5" fmla="*/ 19323 h 394626"/>
                  <a:gd name="connsiteX6" fmla="*/ 246332 w 851955"/>
                  <a:gd name="connsiteY6" fmla="*/ 3304 h 394626"/>
                  <a:gd name="connsiteX7" fmla="*/ 82127 w 851955"/>
                  <a:gd name="connsiteY7" fmla="*/ 88283 h 394626"/>
                  <a:gd name="connsiteX8" fmla="*/ 5074 w 851955"/>
                  <a:gd name="connsiteY8" fmla="*/ 170724 h 394626"/>
                  <a:gd name="connsiteX9" fmla="*/ 31488 w 851955"/>
                  <a:gd name="connsiteY9" fmla="*/ 258748 h 394626"/>
                  <a:gd name="connsiteX10" fmla="*/ 97229 w 851955"/>
                  <a:gd name="connsiteY10" fmla="*/ 350099 h 394626"/>
                  <a:gd name="connsiteX0" fmla="*/ 97229 w 852426"/>
                  <a:gd name="connsiteY0" fmla="*/ 350099 h 394626"/>
                  <a:gd name="connsiteX1" fmla="*/ 783420 w 852426"/>
                  <a:gd name="connsiteY1" fmla="*/ 394472 h 394626"/>
                  <a:gd name="connsiteX2" fmla="*/ 811321 w 852426"/>
                  <a:gd name="connsiteY2" fmla="*/ 336208 h 394626"/>
                  <a:gd name="connsiteX3" fmla="*/ 851700 w 852426"/>
                  <a:gd name="connsiteY3" fmla="*/ 110867 h 394626"/>
                  <a:gd name="connsiteX4" fmla="*/ 774123 w 852426"/>
                  <a:gd name="connsiteY4" fmla="*/ 38032 h 394626"/>
                  <a:gd name="connsiteX5" fmla="*/ 655064 w 852426"/>
                  <a:gd name="connsiteY5" fmla="*/ 19323 h 394626"/>
                  <a:gd name="connsiteX6" fmla="*/ 246332 w 852426"/>
                  <a:gd name="connsiteY6" fmla="*/ 3304 h 394626"/>
                  <a:gd name="connsiteX7" fmla="*/ 82127 w 852426"/>
                  <a:gd name="connsiteY7" fmla="*/ 88283 h 394626"/>
                  <a:gd name="connsiteX8" fmla="*/ 5074 w 852426"/>
                  <a:gd name="connsiteY8" fmla="*/ 170724 h 394626"/>
                  <a:gd name="connsiteX9" fmla="*/ 31488 w 852426"/>
                  <a:gd name="connsiteY9" fmla="*/ 258748 h 394626"/>
                  <a:gd name="connsiteX10" fmla="*/ 97229 w 852426"/>
                  <a:gd name="connsiteY10" fmla="*/ 350099 h 394626"/>
                  <a:gd name="connsiteX0" fmla="*/ 97229 w 852426"/>
                  <a:gd name="connsiteY0" fmla="*/ 350099 h 394626"/>
                  <a:gd name="connsiteX1" fmla="*/ 783420 w 852426"/>
                  <a:gd name="connsiteY1" fmla="*/ 394472 h 394626"/>
                  <a:gd name="connsiteX2" fmla="*/ 811321 w 852426"/>
                  <a:gd name="connsiteY2" fmla="*/ 336208 h 394626"/>
                  <a:gd name="connsiteX3" fmla="*/ 851700 w 852426"/>
                  <a:gd name="connsiteY3" fmla="*/ 110867 h 394626"/>
                  <a:gd name="connsiteX4" fmla="*/ 774123 w 852426"/>
                  <a:gd name="connsiteY4" fmla="*/ 38032 h 394626"/>
                  <a:gd name="connsiteX5" fmla="*/ 655064 w 852426"/>
                  <a:gd name="connsiteY5" fmla="*/ 19323 h 394626"/>
                  <a:gd name="connsiteX6" fmla="*/ 246332 w 852426"/>
                  <a:gd name="connsiteY6" fmla="*/ 3304 h 394626"/>
                  <a:gd name="connsiteX7" fmla="*/ 82127 w 852426"/>
                  <a:gd name="connsiteY7" fmla="*/ 88283 h 394626"/>
                  <a:gd name="connsiteX8" fmla="*/ 5074 w 852426"/>
                  <a:gd name="connsiteY8" fmla="*/ 170724 h 394626"/>
                  <a:gd name="connsiteX9" fmla="*/ 31488 w 852426"/>
                  <a:gd name="connsiteY9" fmla="*/ 258748 h 394626"/>
                  <a:gd name="connsiteX10" fmla="*/ 97229 w 852426"/>
                  <a:gd name="connsiteY10" fmla="*/ 350099 h 394626"/>
                  <a:gd name="connsiteX0" fmla="*/ 101062 w 856259"/>
                  <a:gd name="connsiteY0" fmla="*/ 350099 h 394626"/>
                  <a:gd name="connsiteX1" fmla="*/ 787253 w 856259"/>
                  <a:gd name="connsiteY1" fmla="*/ 394472 h 394626"/>
                  <a:gd name="connsiteX2" fmla="*/ 815154 w 856259"/>
                  <a:gd name="connsiteY2" fmla="*/ 336208 h 394626"/>
                  <a:gd name="connsiteX3" fmla="*/ 855533 w 856259"/>
                  <a:gd name="connsiteY3" fmla="*/ 110867 h 394626"/>
                  <a:gd name="connsiteX4" fmla="*/ 777956 w 856259"/>
                  <a:gd name="connsiteY4" fmla="*/ 38032 h 394626"/>
                  <a:gd name="connsiteX5" fmla="*/ 658897 w 856259"/>
                  <a:gd name="connsiteY5" fmla="*/ 19323 h 394626"/>
                  <a:gd name="connsiteX6" fmla="*/ 250165 w 856259"/>
                  <a:gd name="connsiteY6" fmla="*/ 3304 h 394626"/>
                  <a:gd name="connsiteX7" fmla="*/ 85960 w 856259"/>
                  <a:gd name="connsiteY7" fmla="*/ 88283 h 394626"/>
                  <a:gd name="connsiteX8" fmla="*/ 4672 w 856259"/>
                  <a:gd name="connsiteY8" fmla="*/ 160754 h 394626"/>
                  <a:gd name="connsiteX9" fmla="*/ 35321 w 856259"/>
                  <a:gd name="connsiteY9" fmla="*/ 258748 h 394626"/>
                  <a:gd name="connsiteX10" fmla="*/ 101062 w 856259"/>
                  <a:gd name="connsiteY10" fmla="*/ 350099 h 394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56259" h="394626">
                    <a:moveTo>
                      <a:pt x="101062" y="350099"/>
                    </a:moveTo>
                    <a:cubicBezTo>
                      <a:pt x="226384" y="372720"/>
                      <a:pt x="668238" y="396787"/>
                      <a:pt x="787253" y="394472"/>
                    </a:cubicBezTo>
                    <a:lnTo>
                      <a:pt x="815154" y="336208"/>
                    </a:lnTo>
                    <a:cubicBezTo>
                      <a:pt x="826534" y="288941"/>
                      <a:pt x="861733" y="160563"/>
                      <a:pt x="855533" y="110867"/>
                    </a:cubicBezTo>
                    <a:cubicBezTo>
                      <a:pt x="849333" y="61171"/>
                      <a:pt x="810729" y="53289"/>
                      <a:pt x="777956" y="38032"/>
                    </a:cubicBezTo>
                    <a:cubicBezTo>
                      <a:pt x="745183" y="22775"/>
                      <a:pt x="746862" y="25111"/>
                      <a:pt x="658897" y="19323"/>
                    </a:cubicBezTo>
                    <a:cubicBezTo>
                      <a:pt x="570932" y="13535"/>
                      <a:pt x="345655" y="-8189"/>
                      <a:pt x="250165" y="3304"/>
                    </a:cubicBezTo>
                    <a:cubicBezTo>
                      <a:pt x="154676" y="14797"/>
                      <a:pt x="126875" y="62041"/>
                      <a:pt x="85960" y="88283"/>
                    </a:cubicBezTo>
                    <a:cubicBezTo>
                      <a:pt x="45045" y="114525"/>
                      <a:pt x="21127" y="132442"/>
                      <a:pt x="4672" y="160754"/>
                    </a:cubicBezTo>
                    <a:cubicBezTo>
                      <a:pt x="-11783" y="189066"/>
                      <a:pt x="19256" y="227191"/>
                      <a:pt x="35321" y="258748"/>
                    </a:cubicBezTo>
                    <a:cubicBezTo>
                      <a:pt x="51386" y="290306"/>
                      <a:pt x="-24260" y="327478"/>
                      <a:pt x="101062" y="350099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9" name="Forme libre : forme 128">
              <a:extLst>
                <a:ext uri="{FF2B5EF4-FFF2-40B4-BE49-F238E27FC236}">
                  <a16:creationId xmlns:a16="http://schemas.microsoft.com/office/drawing/2014/main" id="{F93F7B77-EF7D-4244-86A3-C9B3158C42BF}"/>
                </a:ext>
              </a:extLst>
            </p:cNvPr>
            <p:cNvSpPr/>
            <p:nvPr/>
          </p:nvSpPr>
          <p:spPr>
            <a:xfrm>
              <a:off x="4792267" y="6634665"/>
              <a:ext cx="622253" cy="399481"/>
            </a:xfrm>
            <a:custGeom>
              <a:avLst/>
              <a:gdLst>
                <a:gd name="connsiteX0" fmla="*/ 244422 w 1089014"/>
                <a:gd name="connsiteY0" fmla="*/ 360422 h 3402740"/>
                <a:gd name="connsiteX1" fmla="*/ 232547 w 1089014"/>
                <a:gd name="connsiteY1" fmla="*/ 609804 h 3402740"/>
                <a:gd name="connsiteX2" fmla="*/ 315674 w 1089014"/>
                <a:gd name="connsiteY2" fmla="*/ 882936 h 3402740"/>
                <a:gd name="connsiteX3" fmla="*/ 280048 w 1089014"/>
                <a:gd name="connsiteY3" fmla="*/ 1167944 h 3402740"/>
                <a:gd name="connsiteX4" fmla="*/ 268173 w 1089014"/>
                <a:gd name="connsiteY4" fmla="*/ 1595455 h 3402740"/>
                <a:gd name="connsiteX5" fmla="*/ 232547 w 1089014"/>
                <a:gd name="connsiteY5" fmla="*/ 1821087 h 3402740"/>
                <a:gd name="connsiteX6" fmla="*/ 256298 w 1089014"/>
                <a:gd name="connsiteY6" fmla="*/ 2141720 h 3402740"/>
                <a:gd name="connsiteX7" fmla="*/ 256298 w 1089014"/>
                <a:gd name="connsiteY7" fmla="*/ 2438604 h 3402740"/>
                <a:gd name="connsiteX8" fmla="*/ 232547 w 1089014"/>
                <a:gd name="connsiteY8" fmla="*/ 2759237 h 3402740"/>
                <a:gd name="connsiteX9" fmla="*/ 291924 w 1089014"/>
                <a:gd name="connsiteY9" fmla="*/ 2937367 h 3402740"/>
                <a:gd name="connsiteX10" fmla="*/ 244422 w 1089014"/>
                <a:gd name="connsiteY10" fmla="*/ 3162998 h 3402740"/>
                <a:gd name="connsiteX11" fmla="*/ 196921 w 1089014"/>
                <a:gd name="connsiteY11" fmla="*/ 3281752 h 3402740"/>
                <a:gd name="connsiteX12" fmla="*/ 434428 w 1089014"/>
                <a:gd name="connsiteY12" fmla="*/ 3388629 h 3402740"/>
                <a:gd name="connsiteX13" fmla="*/ 850064 w 1089014"/>
                <a:gd name="connsiteY13" fmla="*/ 3388629 h 3402740"/>
                <a:gd name="connsiteX14" fmla="*/ 1087570 w 1089014"/>
                <a:gd name="connsiteY14" fmla="*/ 3269876 h 3402740"/>
                <a:gd name="connsiteX15" fmla="*/ 945066 w 1089014"/>
                <a:gd name="connsiteY15" fmla="*/ 3198624 h 3402740"/>
                <a:gd name="connsiteX16" fmla="*/ 850064 w 1089014"/>
                <a:gd name="connsiteY16" fmla="*/ 3127372 h 3402740"/>
                <a:gd name="connsiteX17" fmla="*/ 826313 w 1089014"/>
                <a:gd name="connsiteY17" fmla="*/ 2331726 h 3402740"/>
                <a:gd name="connsiteX18" fmla="*/ 873815 w 1089014"/>
                <a:gd name="connsiteY18" fmla="*/ 1785461 h 3402740"/>
                <a:gd name="connsiteX19" fmla="*/ 790687 w 1089014"/>
                <a:gd name="connsiteY19" fmla="*/ 1156068 h 3402740"/>
                <a:gd name="connsiteX20" fmla="*/ 802563 w 1089014"/>
                <a:gd name="connsiteY20" fmla="*/ 704806 h 3402740"/>
                <a:gd name="connsiteX21" fmla="*/ 909441 w 1089014"/>
                <a:gd name="connsiteY21" fmla="*/ 443549 h 3402740"/>
                <a:gd name="connsiteX22" fmla="*/ 921316 w 1089014"/>
                <a:gd name="connsiteY22" fmla="*/ 122915 h 3402740"/>
                <a:gd name="connsiteX23" fmla="*/ 505679 w 1089014"/>
                <a:gd name="connsiteY23" fmla="*/ 63539 h 3402740"/>
                <a:gd name="connsiteX24" fmla="*/ 6916 w 1089014"/>
                <a:gd name="connsiteY24" fmla="*/ 16037 h 3402740"/>
                <a:gd name="connsiteX25" fmla="*/ 244422 w 1089014"/>
                <a:gd name="connsiteY25" fmla="*/ 360422 h 3402740"/>
                <a:gd name="connsiteX0" fmla="*/ 56246 w 900838"/>
                <a:gd name="connsiteY0" fmla="*/ 298802 h 3341120"/>
                <a:gd name="connsiteX1" fmla="*/ 44371 w 900838"/>
                <a:gd name="connsiteY1" fmla="*/ 548184 h 3341120"/>
                <a:gd name="connsiteX2" fmla="*/ 127498 w 900838"/>
                <a:gd name="connsiteY2" fmla="*/ 821316 h 3341120"/>
                <a:gd name="connsiteX3" fmla="*/ 91872 w 900838"/>
                <a:gd name="connsiteY3" fmla="*/ 1106324 h 3341120"/>
                <a:gd name="connsiteX4" fmla="*/ 79997 w 900838"/>
                <a:gd name="connsiteY4" fmla="*/ 1533835 h 3341120"/>
                <a:gd name="connsiteX5" fmla="*/ 44371 w 900838"/>
                <a:gd name="connsiteY5" fmla="*/ 1759467 h 3341120"/>
                <a:gd name="connsiteX6" fmla="*/ 68122 w 900838"/>
                <a:gd name="connsiteY6" fmla="*/ 2080100 h 3341120"/>
                <a:gd name="connsiteX7" fmla="*/ 68122 w 900838"/>
                <a:gd name="connsiteY7" fmla="*/ 2376984 h 3341120"/>
                <a:gd name="connsiteX8" fmla="*/ 44371 w 900838"/>
                <a:gd name="connsiteY8" fmla="*/ 2697617 h 3341120"/>
                <a:gd name="connsiteX9" fmla="*/ 103748 w 900838"/>
                <a:gd name="connsiteY9" fmla="*/ 2875747 h 3341120"/>
                <a:gd name="connsiteX10" fmla="*/ 56246 w 900838"/>
                <a:gd name="connsiteY10" fmla="*/ 3101378 h 3341120"/>
                <a:gd name="connsiteX11" fmla="*/ 8745 w 900838"/>
                <a:gd name="connsiteY11" fmla="*/ 3220132 h 3341120"/>
                <a:gd name="connsiteX12" fmla="*/ 246252 w 900838"/>
                <a:gd name="connsiteY12" fmla="*/ 3327009 h 3341120"/>
                <a:gd name="connsiteX13" fmla="*/ 661888 w 900838"/>
                <a:gd name="connsiteY13" fmla="*/ 3327009 h 3341120"/>
                <a:gd name="connsiteX14" fmla="*/ 899394 w 900838"/>
                <a:gd name="connsiteY14" fmla="*/ 3208256 h 3341120"/>
                <a:gd name="connsiteX15" fmla="*/ 756890 w 900838"/>
                <a:gd name="connsiteY15" fmla="*/ 3137004 h 3341120"/>
                <a:gd name="connsiteX16" fmla="*/ 661888 w 900838"/>
                <a:gd name="connsiteY16" fmla="*/ 3065752 h 3341120"/>
                <a:gd name="connsiteX17" fmla="*/ 638137 w 900838"/>
                <a:gd name="connsiteY17" fmla="*/ 2270106 h 3341120"/>
                <a:gd name="connsiteX18" fmla="*/ 685639 w 900838"/>
                <a:gd name="connsiteY18" fmla="*/ 1723841 h 3341120"/>
                <a:gd name="connsiteX19" fmla="*/ 602511 w 900838"/>
                <a:gd name="connsiteY19" fmla="*/ 1094448 h 3341120"/>
                <a:gd name="connsiteX20" fmla="*/ 614387 w 900838"/>
                <a:gd name="connsiteY20" fmla="*/ 643186 h 3341120"/>
                <a:gd name="connsiteX21" fmla="*/ 721265 w 900838"/>
                <a:gd name="connsiteY21" fmla="*/ 381929 h 3341120"/>
                <a:gd name="connsiteX22" fmla="*/ 733140 w 900838"/>
                <a:gd name="connsiteY22" fmla="*/ 61295 h 3341120"/>
                <a:gd name="connsiteX23" fmla="*/ 317503 w 900838"/>
                <a:gd name="connsiteY23" fmla="*/ 1919 h 3341120"/>
                <a:gd name="connsiteX24" fmla="*/ 44371 w 900838"/>
                <a:gd name="connsiteY24" fmla="*/ 144422 h 3341120"/>
                <a:gd name="connsiteX25" fmla="*/ 56246 w 900838"/>
                <a:gd name="connsiteY25" fmla="*/ 298802 h 3341120"/>
                <a:gd name="connsiteX0" fmla="*/ 56246 w 764386"/>
                <a:gd name="connsiteY0" fmla="*/ 298802 h 3345914"/>
                <a:gd name="connsiteX1" fmla="*/ 44371 w 764386"/>
                <a:gd name="connsiteY1" fmla="*/ 548184 h 3345914"/>
                <a:gd name="connsiteX2" fmla="*/ 127498 w 764386"/>
                <a:gd name="connsiteY2" fmla="*/ 821316 h 3345914"/>
                <a:gd name="connsiteX3" fmla="*/ 91872 w 764386"/>
                <a:gd name="connsiteY3" fmla="*/ 1106324 h 3345914"/>
                <a:gd name="connsiteX4" fmla="*/ 79997 w 764386"/>
                <a:gd name="connsiteY4" fmla="*/ 1533835 h 3345914"/>
                <a:gd name="connsiteX5" fmla="*/ 44371 w 764386"/>
                <a:gd name="connsiteY5" fmla="*/ 1759467 h 3345914"/>
                <a:gd name="connsiteX6" fmla="*/ 68122 w 764386"/>
                <a:gd name="connsiteY6" fmla="*/ 2080100 h 3345914"/>
                <a:gd name="connsiteX7" fmla="*/ 68122 w 764386"/>
                <a:gd name="connsiteY7" fmla="*/ 2376984 h 3345914"/>
                <a:gd name="connsiteX8" fmla="*/ 44371 w 764386"/>
                <a:gd name="connsiteY8" fmla="*/ 2697617 h 3345914"/>
                <a:gd name="connsiteX9" fmla="*/ 103748 w 764386"/>
                <a:gd name="connsiteY9" fmla="*/ 2875747 h 3345914"/>
                <a:gd name="connsiteX10" fmla="*/ 56246 w 764386"/>
                <a:gd name="connsiteY10" fmla="*/ 3101378 h 3345914"/>
                <a:gd name="connsiteX11" fmla="*/ 8745 w 764386"/>
                <a:gd name="connsiteY11" fmla="*/ 3220132 h 3345914"/>
                <a:gd name="connsiteX12" fmla="*/ 246252 w 764386"/>
                <a:gd name="connsiteY12" fmla="*/ 3327009 h 3345914"/>
                <a:gd name="connsiteX13" fmla="*/ 661888 w 764386"/>
                <a:gd name="connsiteY13" fmla="*/ 3327009 h 3345914"/>
                <a:gd name="connsiteX14" fmla="*/ 756890 w 764386"/>
                <a:gd name="connsiteY14" fmla="*/ 3137004 h 3345914"/>
                <a:gd name="connsiteX15" fmla="*/ 661888 w 764386"/>
                <a:gd name="connsiteY15" fmla="*/ 3065752 h 3345914"/>
                <a:gd name="connsiteX16" fmla="*/ 638137 w 764386"/>
                <a:gd name="connsiteY16" fmla="*/ 2270106 h 3345914"/>
                <a:gd name="connsiteX17" fmla="*/ 685639 w 764386"/>
                <a:gd name="connsiteY17" fmla="*/ 1723841 h 3345914"/>
                <a:gd name="connsiteX18" fmla="*/ 602511 w 764386"/>
                <a:gd name="connsiteY18" fmla="*/ 1094448 h 3345914"/>
                <a:gd name="connsiteX19" fmla="*/ 614387 w 764386"/>
                <a:gd name="connsiteY19" fmla="*/ 643186 h 3345914"/>
                <a:gd name="connsiteX20" fmla="*/ 721265 w 764386"/>
                <a:gd name="connsiteY20" fmla="*/ 381929 h 3345914"/>
                <a:gd name="connsiteX21" fmla="*/ 733140 w 764386"/>
                <a:gd name="connsiteY21" fmla="*/ 61295 h 3345914"/>
                <a:gd name="connsiteX22" fmla="*/ 317503 w 764386"/>
                <a:gd name="connsiteY22" fmla="*/ 1919 h 3345914"/>
                <a:gd name="connsiteX23" fmla="*/ 44371 w 764386"/>
                <a:gd name="connsiteY23" fmla="*/ 144422 h 3345914"/>
                <a:gd name="connsiteX24" fmla="*/ 56246 w 764386"/>
                <a:gd name="connsiteY24" fmla="*/ 298802 h 3345914"/>
                <a:gd name="connsiteX0" fmla="*/ 56246 w 764386"/>
                <a:gd name="connsiteY0" fmla="*/ 298802 h 3345914"/>
                <a:gd name="connsiteX1" fmla="*/ 127498 w 764386"/>
                <a:gd name="connsiteY1" fmla="*/ 821316 h 3345914"/>
                <a:gd name="connsiteX2" fmla="*/ 91872 w 764386"/>
                <a:gd name="connsiteY2" fmla="*/ 1106324 h 3345914"/>
                <a:gd name="connsiteX3" fmla="*/ 79997 w 764386"/>
                <a:gd name="connsiteY3" fmla="*/ 1533835 h 3345914"/>
                <a:gd name="connsiteX4" fmla="*/ 44371 w 764386"/>
                <a:gd name="connsiteY4" fmla="*/ 1759467 h 3345914"/>
                <a:gd name="connsiteX5" fmla="*/ 68122 w 764386"/>
                <a:gd name="connsiteY5" fmla="*/ 2080100 h 3345914"/>
                <a:gd name="connsiteX6" fmla="*/ 68122 w 764386"/>
                <a:gd name="connsiteY6" fmla="*/ 2376984 h 3345914"/>
                <a:gd name="connsiteX7" fmla="*/ 44371 w 764386"/>
                <a:gd name="connsiteY7" fmla="*/ 2697617 h 3345914"/>
                <a:gd name="connsiteX8" fmla="*/ 103748 w 764386"/>
                <a:gd name="connsiteY8" fmla="*/ 2875747 h 3345914"/>
                <a:gd name="connsiteX9" fmla="*/ 56246 w 764386"/>
                <a:gd name="connsiteY9" fmla="*/ 3101378 h 3345914"/>
                <a:gd name="connsiteX10" fmla="*/ 8745 w 764386"/>
                <a:gd name="connsiteY10" fmla="*/ 3220132 h 3345914"/>
                <a:gd name="connsiteX11" fmla="*/ 246252 w 764386"/>
                <a:gd name="connsiteY11" fmla="*/ 3327009 h 3345914"/>
                <a:gd name="connsiteX12" fmla="*/ 661888 w 764386"/>
                <a:gd name="connsiteY12" fmla="*/ 3327009 h 3345914"/>
                <a:gd name="connsiteX13" fmla="*/ 756890 w 764386"/>
                <a:gd name="connsiteY13" fmla="*/ 3137004 h 3345914"/>
                <a:gd name="connsiteX14" fmla="*/ 661888 w 764386"/>
                <a:gd name="connsiteY14" fmla="*/ 3065752 h 3345914"/>
                <a:gd name="connsiteX15" fmla="*/ 638137 w 764386"/>
                <a:gd name="connsiteY15" fmla="*/ 2270106 h 3345914"/>
                <a:gd name="connsiteX16" fmla="*/ 685639 w 764386"/>
                <a:gd name="connsiteY16" fmla="*/ 1723841 h 3345914"/>
                <a:gd name="connsiteX17" fmla="*/ 602511 w 764386"/>
                <a:gd name="connsiteY17" fmla="*/ 1094448 h 3345914"/>
                <a:gd name="connsiteX18" fmla="*/ 614387 w 764386"/>
                <a:gd name="connsiteY18" fmla="*/ 643186 h 3345914"/>
                <a:gd name="connsiteX19" fmla="*/ 721265 w 764386"/>
                <a:gd name="connsiteY19" fmla="*/ 381929 h 3345914"/>
                <a:gd name="connsiteX20" fmla="*/ 733140 w 764386"/>
                <a:gd name="connsiteY20" fmla="*/ 61295 h 3345914"/>
                <a:gd name="connsiteX21" fmla="*/ 317503 w 764386"/>
                <a:gd name="connsiteY21" fmla="*/ 1919 h 3345914"/>
                <a:gd name="connsiteX22" fmla="*/ 44371 w 764386"/>
                <a:gd name="connsiteY22" fmla="*/ 144422 h 3345914"/>
                <a:gd name="connsiteX23" fmla="*/ 56246 w 764386"/>
                <a:gd name="connsiteY23" fmla="*/ 298802 h 3345914"/>
                <a:gd name="connsiteX0" fmla="*/ 56246 w 764386"/>
                <a:gd name="connsiteY0" fmla="*/ 298802 h 3345914"/>
                <a:gd name="connsiteX1" fmla="*/ 91872 w 764386"/>
                <a:gd name="connsiteY1" fmla="*/ 1106324 h 3345914"/>
                <a:gd name="connsiteX2" fmla="*/ 79997 w 764386"/>
                <a:gd name="connsiteY2" fmla="*/ 1533835 h 3345914"/>
                <a:gd name="connsiteX3" fmla="*/ 44371 w 764386"/>
                <a:gd name="connsiteY3" fmla="*/ 1759467 h 3345914"/>
                <a:gd name="connsiteX4" fmla="*/ 68122 w 764386"/>
                <a:gd name="connsiteY4" fmla="*/ 2080100 h 3345914"/>
                <a:gd name="connsiteX5" fmla="*/ 68122 w 764386"/>
                <a:gd name="connsiteY5" fmla="*/ 2376984 h 3345914"/>
                <a:gd name="connsiteX6" fmla="*/ 44371 w 764386"/>
                <a:gd name="connsiteY6" fmla="*/ 2697617 h 3345914"/>
                <a:gd name="connsiteX7" fmla="*/ 103748 w 764386"/>
                <a:gd name="connsiteY7" fmla="*/ 2875747 h 3345914"/>
                <a:gd name="connsiteX8" fmla="*/ 56246 w 764386"/>
                <a:gd name="connsiteY8" fmla="*/ 3101378 h 3345914"/>
                <a:gd name="connsiteX9" fmla="*/ 8745 w 764386"/>
                <a:gd name="connsiteY9" fmla="*/ 3220132 h 3345914"/>
                <a:gd name="connsiteX10" fmla="*/ 246252 w 764386"/>
                <a:gd name="connsiteY10" fmla="*/ 3327009 h 3345914"/>
                <a:gd name="connsiteX11" fmla="*/ 661888 w 764386"/>
                <a:gd name="connsiteY11" fmla="*/ 3327009 h 3345914"/>
                <a:gd name="connsiteX12" fmla="*/ 756890 w 764386"/>
                <a:gd name="connsiteY12" fmla="*/ 3137004 h 3345914"/>
                <a:gd name="connsiteX13" fmla="*/ 661888 w 764386"/>
                <a:gd name="connsiteY13" fmla="*/ 3065752 h 3345914"/>
                <a:gd name="connsiteX14" fmla="*/ 638137 w 764386"/>
                <a:gd name="connsiteY14" fmla="*/ 2270106 h 3345914"/>
                <a:gd name="connsiteX15" fmla="*/ 685639 w 764386"/>
                <a:gd name="connsiteY15" fmla="*/ 1723841 h 3345914"/>
                <a:gd name="connsiteX16" fmla="*/ 602511 w 764386"/>
                <a:gd name="connsiteY16" fmla="*/ 1094448 h 3345914"/>
                <a:gd name="connsiteX17" fmla="*/ 614387 w 764386"/>
                <a:gd name="connsiteY17" fmla="*/ 643186 h 3345914"/>
                <a:gd name="connsiteX18" fmla="*/ 721265 w 764386"/>
                <a:gd name="connsiteY18" fmla="*/ 381929 h 3345914"/>
                <a:gd name="connsiteX19" fmla="*/ 733140 w 764386"/>
                <a:gd name="connsiteY19" fmla="*/ 61295 h 3345914"/>
                <a:gd name="connsiteX20" fmla="*/ 317503 w 764386"/>
                <a:gd name="connsiteY20" fmla="*/ 1919 h 3345914"/>
                <a:gd name="connsiteX21" fmla="*/ 44371 w 764386"/>
                <a:gd name="connsiteY21" fmla="*/ 144422 h 3345914"/>
                <a:gd name="connsiteX22" fmla="*/ 56246 w 764386"/>
                <a:gd name="connsiteY22" fmla="*/ 298802 h 3345914"/>
                <a:gd name="connsiteX0" fmla="*/ 56246 w 764386"/>
                <a:gd name="connsiteY0" fmla="*/ 298802 h 3345914"/>
                <a:gd name="connsiteX1" fmla="*/ 79997 w 764386"/>
                <a:gd name="connsiteY1" fmla="*/ 1533835 h 3345914"/>
                <a:gd name="connsiteX2" fmla="*/ 44371 w 764386"/>
                <a:gd name="connsiteY2" fmla="*/ 1759467 h 3345914"/>
                <a:gd name="connsiteX3" fmla="*/ 68122 w 764386"/>
                <a:gd name="connsiteY3" fmla="*/ 2080100 h 3345914"/>
                <a:gd name="connsiteX4" fmla="*/ 68122 w 764386"/>
                <a:gd name="connsiteY4" fmla="*/ 2376984 h 3345914"/>
                <a:gd name="connsiteX5" fmla="*/ 44371 w 764386"/>
                <a:gd name="connsiteY5" fmla="*/ 2697617 h 3345914"/>
                <a:gd name="connsiteX6" fmla="*/ 103748 w 764386"/>
                <a:gd name="connsiteY6" fmla="*/ 2875747 h 3345914"/>
                <a:gd name="connsiteX7" fmla="*/ 56246 w 764386"/>
                <a:gd name="connsiteY7" fmla="*/ 3101378 h 3345914"/>
                <a:gd name="connsiteX8" fmla="*/ 8745 w 764386"/>
                <a:gd name="connsiteY8" fmla="*/ 3220132 h 3345914"/>
                <a:gd name="connsiteX9" fmla="*/ 246252 w 764386"/>
                <a:gd name="connsiteY9" fmla="*/ 3327009 h 3345914"/>
                <a:gd name="connsiteX10" fmla="*/ 661888 w 764386"/>
                <a:gd name="connsiteY10" fmla="*/ 3327009 h 3345914"/>
                <a:gd name="connsiteX11" fmla="*/ 756890 w 764386"/>
                <a:gd name="connsiteY11" fmla="*/ 3137004 h 3345914"/>
                <a:gd name="connsiteX12" fmla="*/ 661888 w 764386"/>
                <a:gd name="connsiteY12" fmla="*/ 3065752 h 3345914"/>
                <a:gd name="connsiteX13" fmla="*/ 638137 w 764386"/>
                <a:gd name="connsiteY13" fmla="*/ 2270106 h 3345914"/>
                <a:gd name="connsiteX14" fmla="*/ 685639 w 764386"/>
                <a:gd name="connsiteY14" fmla="*/ 1723841 h 3345914"/>
                <a:gd name="connsiteX15" fmla="*/ 602511 w 764386"/>
                <a:gd name="connsiteY15" fmla="*/ 1094448 h 3345914"/>
                <a:gd name="connsiteX16" fmla="*/ 614387 w 764386"/>
                <a:gd name="connsiteY16" fmla="*/ 643186 h 3345914"/>
                <a:gd name="connsiteX17" fmla="*/ 721265 w 764386"/>
                <a:gd name="connsiteY17" fmla="*/ 381929 h 3345914"/>
                <a:gd name="connsiteX18" fmla="*/ 733140 w 764386"/>
                <a:gd name="connsiteY18" fmla="*/ 61295 h 3345914"/>
                <a:gd name="connsiteX19" fmla="*/ 317503 w 764386"/>
                <a:gd name="connsiteY19" fmla="*/ 1919 h 3345914"/>
                <a:gd name="connsiteX20" fmla="*/ 44371 w 764386"/>
                <a:gd name="connsiteY20" fmla="*/ 144422 h 3345914"/>
                <a:gd name="connsiteX21" fmla="*/ 56246 w 764386"/>
                <a:gd name="connsiteY21" fmla="*/ 298802 h 3345914"/>
                <a:gd name="connsiteX0" fmla="*/ 56246 w 764386"/>
                <a:gd name="connsiteY0" fmla="*/ 298802 h 3345914"/>
                <a:gd name="connsiteX1" fmla="*/ 44371 w 764386"/>
                <a:gd name="connsiteY1" fmla="*/ 1759467 h 3345914"/>
                <a:gd name="connsiteX2" fmla="*/ 68122 w 764386"/>
                <a:gd name="connsiteY2" fmla="*/ 2080100 h 3345914"/>
                <a:gd name="connsiteX3" fmla="*/ 68122 w 764386"/>
                <a:gd name="connsiteY3" fmla="*/ 2376984 h 3345914"/>
                <a:gd name="connsiteX4" fmla="*/ 44371 w 764386"/>
                <a:gd name="connsiteY4" fmla="*/ 2697617 h 3345914"/>
                <a:gd name="connsiteX5" fmla="*/ 103748 w 764386"/>
                <a:gd name="connsiteY5" fmla="*/ 2875747 h 3345914"/>
                <a:gd name="connsiteX6" fmla="*/ 56246 w 764386"/>
                <a:gd name="connsiteY6" fmla="*/ 3101378 h 3345914"/>
                <a:gd name="connsiteX7" fmla="*/ 8745 w 764386"/>
                <a:gd name="connsiteY7" fmla="*/ 3220132 h 3345914"/>
                <a:gd name="connsiteX8" fmla="*/ 246252 w 764386"/>
                <a:gd name="connsiteY8" fmla="*/ 3327009 h 3345914"/>
                <a:gd name="connsiteX9" fmla="*/ 661888 w 764386"/>
                <a:gd name="connsiteY9" fmla="*/ 3327009 h 3345914"/>
                <a:gd name="connsiteX10" fmla="*/ 756890 w 764386"/>
                <a:gd name="connsiteY10" fmla="*/ 3137004 h 3345914"/>
                <a:gd name="connsiteX11" fmla="*/ 661888 w 764386"/>
                <a:gd name="connsiteY11" fmla="*/ 3065752 h 3345914"/>
                <a:gd name="connsiteX12" fmla="*/ 638137 w 764386"/>
                <a:gd name="connsiteY12" fmla="*/ 2270106 h 3345914"/>
                <a:gd name="connsiteX13" fmla="*/ 685639 w 764386"/>
                <a:gd name="connsiteY13" fmla="*/ 1723841 h 3345914"/>
                <a:gd name="connsiteX14" fmla="*/ 602511 w 764386"/>
                <a:gd name="connsiteY14" fmla="*/ 1094448 h 3345914"/>
                <a:gd name="connsiteX15" fmla="*/ 614387 w 764386"/>
                <a:gd name="connsiteY15" fmla="*/ 643186 h 3345914"/>
                <a:gd name="connsiteX16" fmla="*/ 721265 w 764386"/>
                <a:gd name="connsiteY16" fmla="*/ 381929 h 3345914"/>
                <a:gd name="connsiteX17" fmla="*/ 733140 w 764386"/>
                <a:gd name="connsiteY17" fmla="*/ 61295 h 3345914"/>
                <a:gd name="connsiteX18" fmla="*/ 317503 w 764386"/>
                <a:gd name="connsiteY18" fmla="*/ 1919 h 3345914"/>
                <a:gd name="connsiteX19" fmla="*/ 44371 w 764386"/>
                <a:gd name="connsiteY19" fmla="*/ 144422 h 3345914"/>
                <a:gd name="connsiteX20" fmla="*/ 56246 w 764386"/>
                <a:gd name="connsiteY20" fmla="*/ 298802 h 3345914"/>
                <a:gd name="connsiteX0" fmla="*/ 56246 w 764386"/>
                <a:gd name="connsiteY0" fmla="*/ 298802 h 3345914"/>
                <a:gd name="connsiteX1" fmla="*/ 68122 w 764386"/>
                <a:gd name="connsiteY1" fmla="*/ 2080100 h 3345914"/>
                <a:gd name="connsiteX2" fmla="*/ 68122 w 764386"/>
                <a:gd name="connsiteY2" fmla="*/ 2376984 h 3345914"/>
                <a:gd name="connsiteX3" fmla="*/ 44371 w 764386"/>
                <a:gd name="connsiteY3" fmla="*/ 2697617 h 3345914"/>
                <a:gd name="connsiteX4" fmla="*/ 103748 w 764386"/>
                <a:gd name="connsiteY4" fmla="*/ 2875747 h 3345914"/>
                <a:gd name="connsiteX5" fmla="*/ 56246 w 764386"/>
                <a:gd name="connsiteY5" fmla="*/ 3101378 h 3345914"/>
                <a:gd name="connsiteX6" fmla="*/ 8745 w 764386"/>
                <a:gd name="connsiteY6" fmla="*/ 3220132 h 3345914"/>
                <a:gd name="connsiteX7" fmla="*/ 246252 w 764386"/>
                <a:gd name="connsiteY7" fmla="*/ 3327009 h 3345914"/>
                <a:gd name="connsiteX8" fmla="*/ 661888 w 764386"/>
                <a:gd name="connsiteY8" fmla="*/ 3327009 h 3345914"/>
                <a:gd name="connsiteX9" fmla="*/ 756890 w 764386"/>
                <a:gd name="connsiteY9" fmla="*/ 3137004 h 3345914"/>
                <a:gd name="connsiteX10" fmla="*/ 661888 w 764386"/>
                <a:gd name="connsiteY10" fmla="*/ 3065752 h 3345914"/>
                <a:gd name="connsiteX11" fmla="*/ 638137 w 764386"/>
                <a:gd name="connsiteY11" fmla="*/ 2270106 h 3345914"/>
                <a:gd name="connsiteX12" fmla="*/ 685639 w 764386"/>
                <a:gd name="connsiteY12" fmla="*/ 1723841 h 3345914"/>
                <a:gd name="connsiteX13" fmla="*/ 602511 w 764386"/>
                <a:gd name="connsiteY13" fmla="*/ 1094448 h 3345914"/>
                <a:gd name="connsiteX14" fmla="*/ 614387 w 764386"/>
                <a:gd name="connsiteY14" fmla="*/ 643186 h 3345914"/>
                <a:gd name="connsiteX15" fmla="*/ 721265 w 764386"/>
                <a:gd name="connsiteY15" fmla="*/ 381929 h 3345914"/>
                <a:gd name="connsiteX16" fmla="*/ 733140 w 764386"/>
                <a:gd name="connsiteY16" fmla="*/ 61295 h 3345914"/>
                <a:gd name="connsiteX17" fmla="*/ 317503 w 764386"/>
                <a:gd name="connsiteY17" fmla="*/ 1919 h 3345914"/>
                <a:gd name="connsiteX18" fmla="*/ 44371 w 764386"/>
                <a:gd name="connsiteY18" fmla="*/ 144422 h 3345914"/>
                <a:gd name="connsiteX19" fmla="*/ 56246 w 764386"/>
                <a:gd name="connsiteY19" fmla="*/ 298802 h 3345914"/>
                <a:gd name="connsiteX0" fmla="*/ 56246 w 764386"/>
                <a:gd name="connsiteY0" fmla="*/ 298802 h 3345914"/>
                <a:gd name="connsiteX1" fmla="*/ 68122 w 764386"/>
                <a:gd name="connsiteY1" fmla="*/ 2376984 h 3345914"/>
                <a:gd name="connsiteX2" fmla="*/ 44371 w 764386"/>
                <a:gd name="connsiteY2" fmla="*/ 2697617 h 3345914"/>
                <a:gd name="connsiteX3" fmla="*/ 103748 w 764386"/>
                <a:gd name="connsiteY3" fmla="*/ 2875747 h 3345914"/>
                <a:gd name="connsiteX4" fmla="*/ 56246 w 764386"/>
                <a:gd name="connsiteY4" fmla="*/ 3101378 h 3345914"/>
                <a:gd name="connsiteX5" fmla="*/ 8745 w 764386"/>
                <a:gd name="connsiteY5" fmla="*/ 3220132 h 3345914"/>
                <a:gd name="connsiteX6" fmla="*/ 246252 w 764386"/>
                <a:gd name="connsiteY6" fmla="*/ 3327009 h 3345914"/>
                <a:gd name="connsiteX7" fmla="*/ 661888 w 764386"/>
                <a:gd name="connsiteY7" fmla="*/ 3327009 h 3345914"/>
                <a:gd name="connsiteX8" fmla="*/ 756890 w 764386"/>
                <a:gd name="connsiteY8" fmla="*/ 3137004 h 3345914"/>
                <a:gd name="connsiteX9" fmla="*/ 661888 w 764386"/>
                <a:gd name="connsiteY9" fmla="*/ 3065752 h 3345914"/>
                <a:gd name="connsiteX10" fmla="*/ 638137 w 764386"/>
                <a:gd name="connsiteY10" fmla="*/ 2270106 h 3345914"/>
                <a:gd name="connsiteX11" fmla="*/ 685639 w 764386"/>
                <a:gd name="connsiteY11" fmla="*/ 1723841 h 3345914"/>
                <a:gd name="connsiteX12" fmla="*/ 602511 w 764386"/>
                <a:gd name="connsiteY12" fmla="*/ 1094448 h 3345914"/>
                <a:gd name="connsiteX13" fmla="*/ 614387 w 764386"/>
                <a:gd name="connsiteY13" fmla="*/ 643186 h 3345914"/>
                <a:gd name="connsiteX14" fmla="*/ 721265 w 764386"/>
                <a:gd name="connsiteY14" fmla="*/ 381929 h 3345914"/>
                <a:gd name="connsiteX15" fmla="*/ 733140 w 764386"/>
                <a:gd name="connsiteY15" fmla="*/ 61295 h 3345914"/>
                <a:gd name="connsiteX16" fmla="*/ 317503 w 764386"/>
                <a:gd name="connsiteY16" fmla="*/ 1919 h 3345914"/>
                <a:gd name="connsiteX17" fmla="*/ 44371 w 764386"/>
                <a:gd name="connsiteY17" fmla="*/ 144422 h 3345914"/>
                <a:gd name="connsiteX18" fmla="*/ 56246 w 764386"/>
                <a:gd name="connsiteY18" fmla="*/ 298802 h 3345914"/>
                <a:gd name="connsiteX0" fmla="*/ 56246 w 764386"/>
                <a:gd name="connsiteY0" fmla="*/ 298802 h 3345914"/>
                <a:gd name="connsiteX1" fmla="*/ 44371 w 764386"/>
                <a:gd name="connsiteY1" fmla="*/ 2697617 h 3345914"/>
                <a:gd name="connsiteX2" fmla="*/ 103748 w 764386"/>
                <a:gd name="connsiteY2" fmla="*/ 2875747 h 3345914"/>
                <a:gd name="connsiteX3" fmla="*/ 56246 w 764386"/>
                <a:gd name="connsiteY3" fmla="*/ 3101378 h 3345914"/>
                <a:gd name="connsiteX4" fmla="*/ 8745 w 764386"/>
                <a:gd name="connsiteY4" fmla="*/ 3220132 h 3345914"/>
                <a:gd name="connsiteX5" fmla="*/ 246252 w 764386"/>
                <a:gd name="connsiteY5" fmla="*/ 3327009 h 3345914"/>
                <a:gd name="connsiteX6" fmla="*/ 661888 w 764386"/>
                <a:gd name="connsiteY6" fmla="*/ 3327009 h 3345914"/>
                <a:gd name="connsiteX7" fmla="*/ 756890 w 764386"/>
                <a:gd name="connsiteY7" fmla="*/ 3137004 h 3345914"/>
                <a:gd name="connsiteX8" fmla="*/ 661888 w 764386"/>
                <a:gd name="connsiteY8" fmla="*/ 3065752 h 3345914"/>
                <a:gd name="connsiteX9" fmla="*/ 638137 w 764386"/>
                <a:gd name="connsiteY9" fmla="*/ 2270106 h 3345914"/>
                <a:gd name="connsiteX10" fmla="*/ 685639 w 764386"/>
                <a:gd name="connsiteY10" fmla="*/ 1723841 h 3345914"/>
                <a:gd name="connsiteX11" fmla="*/ 602511 w 764386"/>
                <a:gd name="connsiteY11" fmla="*/ 1094448 h 3345914"/>
                <a:gd name="connsiteX12" fmla="*/ 614387 w 764386"/>
                <a:gd name="connsiteY12" fmla="*/ 643186 h 3345914"/>
                <a:gd name="connsiteX13" fmla="*/ 721265 w 764386"/>
                <a:gd name="connsiteY13" fmla="*/ 381929 h 3345914"/>
                <a:gd name="connsiteX14" fmla="*/ 733140 w 764386"/>
                <a:gd name="connsiteY14" fmla="*/ 61295 h 3345914"/>
                <a:gd name="connsiteX15" fmla="*/ 317503 w 764386"/>
                <a:gd name="connsiteY15" fmla="*/ 1919 h 3345914"/>
                <a:gd name="connsiteX16" fmla="*/ 44371 w 764386"/>
                <a:gd name="connsiteY16" fmla="*/ 144422 h 3345914"/>
                <a:gd name="connsiteX17" fmla="*/ 56246 w 764386"/>
                <a:gd name="connsiteY17" fmla="*/ 298802 h 3345914"/>
                <a:gd name="connsiteX0" fmla="*/ 56246 w 764386"/>
                <a:gd name="connsiteY0" fmla="*/ 298802 h 3345914"/>
                <a:gd name="connsiteX1" fmla="*/ 103748 w 764386"/>
                <a:gd name="connsiteY1" fmla="*/ 2875747 h 3345914"/>
                <a:gd name="connsiteX2" fmla="*/ 56246 w 764386"/>
                <a:gd name="connsiteY2" fmla="*/ 3101378 h 3345914"/>
                <a:gd name="connsiteX3" fmla="*/ 8745 w 764386"/>
                <a:gd name="connsiteY3" fmla="*/ 3220132 h 3345914"/>
                <a:gd name="connsiteX4" fmla="*/ 246252 w 764386"/>
                <a:gd name="connsiteY4" fmla="*/ 3327009 h 3345914"/>
                <a:gd name="connsiteX5" fmla="*/ 661888 w 764386"/>
                <a:gd name="connsiteY5" fmla="*/ 3327009 h 3345914"/>
                <a:gd name="connsiteX6" fmla="*/ 756890 w 764386"/>
                <a:gd name="connsiteY6" fmla="*/ 3137004 h 3345914"/>
                <a:gd name="connsiteX7" fmla="*/ 661888 w 764386"/>
                <a:gd name="connsiteY7" fmla="*/ 3065752 h 3345914"/>
                <a:gd name="connsiteX8" fmla="*/ 638137 w 764386"/>
                <a:gd name="connsiteY8" fmla="*/ 2270106 h 3345914"/>
                <a:gd name="connsiteX9" fmla="*/ 685639 w 764386"/>
                <a:gd name="connsiteY9" fmla="*/ 1723841 h 3345914"/>
                <a:gd name="connsiteX10" fmla="*/ 602511 w 764386"/>
                <a:gd name="connsiteY10" fmla="*/ 1094448 h 3345914"/>
                <a:gd name="connsiteX11" fmla="*/ 614387 w 764386"/>
                <a:gd name="connsiteY11" fmla="*/ 643186 h 3345914"/>
                <a:gd name="connsiteX12" fmla="*/ 721265 w 764386"/>
                <a:gd name="connsiteY12" fmla="*/ 381929 h 3345914"/>
                <a:gd name="connsiteX13" fmla="*/ 733140 w 764386"/>
                <a:gd name="connsiteY13" fmla="*/ 61295 h 3345914"/>
                <a:gd name="connsiteX14" fmla="*/ 317503 w 764386"/>
                <a:gd name="connsiteY14" fmla="*/ 1919 h 3345914"/>
                <a:gd name="connsiteX15" fmla="*/ 44371 w 764386"/>
                <a:gd name="connsiteY15" fmla="*/ 144422 h 3345914"/>
                <a:gd name="connsiteX16" fmla="*/ 56246 w 764386"/>
                <a:gd name="connsiteY16" fmla="*/ 298802 h 3345914"/>
                <a:gd name="connsiteX0" fmla="*/ 55568 w 763708"/>
                <a:gd name="connsiteY0" fmla="*/ 298802 h 3345914"/>
                <a:gd name="connsiteX1" fmla="*/ 55568 w 763708"/>
                <a:gd name="connsiteY1" fmla="*/ 3101378 h 3345914"/>
                <a:gd name="connsiteX2" fmla="*/ 8067 w 763708"/>
                <a:gd name="connsiteY2" fmla="*/ 3220132 h 3345914"/>
                <a:gd name="connsiteX3" fmla="*/ 245574 w 763708"/>
                <a:gd name="connsiteY3" fmla="*/ 3327009 h 3345914"/>
                <a:gd name="connsiteX4" fmla="*/ 661210 w 763708"/>
                <a:gd name="connsiteY4" fmla="*/ 3327009 h 3345914"/>
                <a:gd name="connsiteX5" fmla="*/ 756212 w 763708"/>
                <a:gd name="connsiteY5" fmla="*/ 3137004 h 3345914"/>
                <a:gd name="connsiteX6" fmla="*/ 661210 w 763708"/>
                <a:gd name="connsiteY6" fmla="*/ 3065752 h 3345914"/>
                <a:gd name="connsiteX7" fmla="*/ 637459 w 763708"/>
                <a:gd name="connsiteY7" fmla="*/ 2270106 h 3345914"/>
                <a:gd name="connsiteX8" fmla="*/ 684961 w 763708"/>
                <a:gd name="connsiteY8" fmla="*/ 1723841 h 3345914"/>
                <a:gd name="connsiteX9" fmla="*/ 601833 w 763708"/>
                <a:gd name="connsiteY9" fmla="*/ 1094448 h 3345914"/>
                <a:gd name="connsiteX10" fmla="*/ 613709 w 763708"/>
                <a:gd name="connsiteY10" fmla="*/ 643186 h 3345914"/>
                <a:gd name="connsiteX11" fmla="*/ 720587 w 763708"/>
                <a:gd name="connsiteY11" fmla="*/ 381929 h 3345914"/>
                <a:gd name="connsiteX12" fmla="*/ 732462 w 763708"/>
                <a:gd name="connsiteY12" fmla="*/ 61295 h 3345914"/>
                <a:gd name="connsiteX13" fmla="*/ 316825 w 763708"/>
                <a:gd name="connsiteY13" fmla="*/ 1919 h 3345914"/>
                <a:gd name="connsiteX14" fmla="*/ 43693 w 763708"/>
                <a:gd name="connsiteY14" fmla="*/ 144422 h 3345914"/>
                <a:gd name="connsiteX15" fmla="*/ 55568 w 763708"/>
                <a:gd name="connsiteY15" fmla="*/ 298802 h 3345914"/>
                <a:gd name="connsiteX0" fmla="*/ 55413 w 763553"/>
                <a:gd name="connsiteY0" fmla="*/ 298802 h 3471086"/>
                <a:gd name="connsiteX1" fmla="*/ 7912 w 763553"/>
                <a:gd name="connsiteY1" fmla="*/ 3220132 h 3471086"/>
                <a:gd name="connsiteX2" fmla="*/ 245419 w 763553"/>
                <a:gd name="connsiteY2" fmla="*/ 3327009 h 3471086"/>
                <a:gd name="connsiteX3" fmla="*/ 661055 w 763553"/>
                <a:gd name="connsiteY3" fmla="*/ 3327009 h 3471086"/>
                <a:gd name="connsiteX4" fmla="*/ 756057 w 763553"/>
                <a:gd name="connsiteY4" fmla="*/ 3137004 h 3471086"/>
                <a:gd name="connsiteX5" fmla="*/ 661055 w 763553"/>
                <a:gd name="connsiteY5" fmla="*/ 3065752 h 3471086"/>
                <a:gd name="connsiteX6" fmla="*/ 637304 w 763553"/>
                <a:gd name="connsiteY6" fmla="*/ 2270106 h 3471086"/>
                <a:gd name="connsiteX7" fmla="*/ 684806 w 763553"/>
                <a:gd name="connsiteY7" fmla="*/ 1723841 h 3471086"/>
                <a:gd name="connsiteX8" fmla="*/ 601678 w 763553"/>
                <a:gd name="connsiteY8" fmla="*/ 1094448 h 3471086"/>
                <a:gd name="connsiteX9" fmla="*/ 613554 w 763553"/>
                <a:gd name="connsiteY9" fmla="*/ 643186 h 3471086"/>
                <a:gd name="connsiteX10" fmla="*/ 720432 w 763553"/>
                <a:gd name="connsiteY10" fmla="*/ 381929 h 3471086"/>
                <a:gd name="connsiteX11" fmla="*/ 732307 w 763553"/>
                <a:gd name="connsiteY11" fmla="*/ 61295 h 3471086"/>
                <a:gd name="connsiteX12" fmla="*/ 316670 w 763553"/>
                <a:gd name="connsiteY12" fmla="*/ 1919 h 3471086"/>
                <a:gd name="connsiteX13" fmla="*/ 43538 w 763553"/>
                <a:gd name="connsiteY13" fmla="*/ 144422 h 3471086"/>
                <a:gd name="connsiteX14" fmla="*/ 55413 w 763553"/>
                <a:gd name="connsiteY14" fmla="*/ 298802 h 3471086"/>
                <a:gd name="connsiteX0" fmla="*/ 32028 w 740168"/>
                <a:gd name="connsiteY0" fmla="*/ 298802 h 3558525"/>
                <a:gd name="connsiteX1" fmla="*/ 222034 w 740168"/>
                <a:gd name="connsiteY1" fmla="*/ 3327009 h 3558525"/>
                <a:gd name="connsiteX2" fmla="*/ 637670 w 740168"/>
                <a:gd name="connsiteY2" fmla="*/ 3327009 h 3558525"/>
                <a:gd name="connsiteX3" fmla="*/ 732672 w 740168"/>
                <a:gd name="connsiteY3" fmla="*/ 3137004 h 3558525"/>
                <a:gd name="connsiteX4" fmla="*/ 637670 w 740168"/>
                <a:gd name="connsiteY4" fmla="*/ 3065752 h 3558525"/>
                <a:gd name="connsiteX5" fmla="*/ 613919 w 740168"/>
                <a:gd name="connsiteY5" fmla="*/ 2270106 h 3558525"/>
                <a:gd name="connsiteX6" fmla="*/ 661421 w 740168"/>
                <a:gd name="connsiteY6" fmla="*/ 1723841 h 3558525"/>
                <a:gd name="connsiteX7" fmla="*/ 578293 w 740168"/>
                <a:gd name="connsiteY7" fmla="*/ 1094448 h 3558525"/>
                <a:gd name="connsiteX8" fmla="*/ 590169 w 740168"/>
                <a:gd name="connsiteY8" fmla="*/ 643186 h 3558525"/>
                <a:gd name="connsiteX9" fmla="*/ 697047 w 740168"/>
                <a:gd name="connsiteY9" fmla="*/ 381929 h 3558525"/>
                <a:gd name="connsiteX10" fmla="*/ 708922 w 740168"/>
                <a:gd name="connsiteY10" fmla="*/ 61295 h 3558525"/>
                <a:gd name="connsiteX11" fmla="*/ 293285 w 740168"/>
                <a:gd name="connsiteY11" fmla="*/ 1919 h 3558525"/>
                <a:gd name="connsiteX12" fmla="*/ 20153 w 740168"/>
                <a:gd name="connsiteY12" fmla="*/ 144422 h 3558525"/>
                <a:gd name="connsiteX13" fmla="*/ 32028 w 740168"/>
                <a:gd name="connsiteY13" fmla="*/ 298802 h 3558525"/>
                <a:gd name="connsiteX0" fmla="*/ 32028 w 740168"/>
                <a:gd name="connsiteY0" fmla="*/ 298802 h 3504096"/>
                <a:gd name="connsiteX1" fmla="*/ 637670 w 740168"/>
                <a:gd name="connsiteY1" fmla="*/ 3327009 h 3504096"/>
                <a:gd name="connsiteX2" fmla="*/ 732672 w 740168"/>
                <a:gd name="connsiteY2" fmla="*/ 3137004 h 3504096"/>
                <a:gd name="connsiteX3" fmla="*/ 637670 w 740168"/>
                <a:gd name="connsiteY3" fmla="*/ 3065752 h 3504096"/>
                <a:gd name="connsiteX4" fmla="*/ 613919 w 740168"/>
                <a:gd name="connsiteY4" fmla="*/ 2270106 h 3504096"/>
                <a:gd name="connsiteX5" fmla="*/ 661421 w 740168"/>
                <a:gd name="connsiteY5" fmla="*/ 1723841 h 3504096"/>
                <a:gd name="connsiteX6" fmla="*/ 578293 w 740168"/>
                <a:gd name="connsiteY6" fmla="*/ 1094448 h 3504096"/>
                <a:gd name="connsiteX7" fmla="*/ 590169 w 740168"/>
                <a:gd name="connsiteY7" fmla="*/ 643186 h 3504096"/>
                <a:gd name="connsiteX8" fmla="*/ 697047 w 740168"/>
                <a:gd name="connsiteY8" fmla="*/ 381929 h 3504096"/>
                <a:gd name="connsiteX9" fmla="*/ 708922 w 740168"/>
                <a:gd name="connsiteY9" fmla="*/ 61295 h 3504096"/>
                <a:gd name="connsiteX10" fmla="*/ 293285 w 740168"/>
                <a:gd name="connsiteY10" fmla="*/ 1919 h 3504096"/>
                <a:gd name="connsiteX11" fmla="*/ 20153 w 740168"/>
                <a:gd name="connsiteY11" fmla="*/ 144422 h 3504096"/>
                <a:gd name="connsiteX12" fmla="*/ 32028 w 740168"/>
                <a:gd name="connsiteY12" fmla="*/ 298802 h 3504096"/>
                <a:gd name="connsiteX0" fmla="*/ 32028 w 763673"/>
                <a:gd name="connsiteY0" fmla="*/ 298802 h 3356023"/>
                <a:gd name="connsiteX1" fmla="*/ 732672 w 763673"/>
                <a:gd name="connsiteY1" fmla="*/ 3137004 h 3356023"/>
                <a:gd name="connsiteX2" fmla="*/ 637670 w 763673"/>
                <a:gd name="connsiteY2" fmla="*/ 3065752 h 3356023"/>
                <a:gd name="connsiteX3" fmla="*/ 613919 w 763673"/>
                <a:gd name="connsiteY3" fmla="*/ 2270106 h 3356023"/>
                <a:gd name="connsiteX4" fmla="*/ 661421 w 763673"/>
                <a:gd name="connsiteY4" fmla="*/ 1723841 h 3356023"/>
                <a:gd name="connsiteX5" fmla="*/ 578293 w 763673"/>
                <a:gd name="connsiteY5" fmla="*/ 1094448 h 3356023"/>
                <a:gd name="connsiteX6" fmla="*/ 590169 w 763673"/>
                <a:gd name="connsiteY6" fmla="*/ 643186 h 3356023"/>
                <a:gd name="connsiteX7" fmla="*/ 697047 w 763673"/>
                <a:gd name="connsiteY7" fmla="*/ 381929 h 3356023"/>
                <a:gd name="connsiteX8" fmla="*/ 708922 w 763673"/>
                <a:gd name="connsiteY8" fmla="*/ 61295 h 3356023"/>
                <a:gd name="connsiteX9" fmla="*/ 293285 w 763673"/>
                <a:gd name="connsiteY9" fmla="*/ 1919 h 3356023"/>
                <a:gd name="connsiteX10" fmla="*/ 20153 w 763673"/>
                <a:gd name="connsiteY10" fmla="*/ 144422 h 3356023"/>
                <a:gd name="connsiteX11" fmla="*/ 32028 w 763673"/>
                <a:gd name="connsiteY11" fmla="*/ 298802 h 3356023"/>
                <a:gd name="connsiteX0" fmla="*/ 32028 w 740168"/>
                <a:gd name="connsiteY0" fmla="*/ 298802 h 3137074"/>
                <a:gd name="connsiteX1" fmla="*/ 637670 w 740168"/>
                <a:gd name="connsiteY1" fmla="*/ 3065752 h 3137074"/>
                <a:gd name="connsiteX2" fmla="*/ 613919 w 740168"/>
                <a:gd name="connsiteY2" fmla="*/ 2270106 h 3137074"/>
                <a:gd name="connsiteX3" fmla="*/ 661421 w 740168"/>
                <a:gd name="connsiteY3" fmla="*/ 1723841 h 3137074"/>
                <a:gd name="connsiteX4" fmla="*/ 578293 w 740168"/>
                <a:gd name="connsiteY4" fmla="*/ 1094448 h 3137074"/>
                <a:gd name="connsiteX5" fmla="*/ 590169 w 740168"/>
                <a:gd name="connsiteY5" fmla="*/ 643186 h 3137074"/>
                <a:gd name="connsiteX6" fmla="*/ 697047 w 740168"/>
                <a:gd name="connsiteY6" fmla="*/ 381929 h 3137074"/>
                <a:gd name="connsiteX7" fmla="*/ 708922 w 740168"/>
                <a:gd name="connsiteY7" fmla="*/ 61295 h 3137074"/>
                <a:gd name="connsiteX8" fmla="*/ 293285 w 740168"/>
                <a:gd name="connsiteY8" fmla="*/ 1919 h 3137074"/>
                <a:gd name="connsiteX9" fmla="*/ 20153 w 740168"/>
                <a:gd name="connsiteY9" fmla="*/ 144422 h 3137074"/>
                <a:gd name="connsiteX10" fmla="*/ 32028 w 740168"/>
                <a:gd name="connsiteY10" fmla="*/ 298802 h 3137074"/>
                <a:gd name="connsiteX0" fmla="*/ 32028 w 740168"/>
                <a:gd name="connsiteY0" fmla="*/ 298802 h 2325733"/>
                <a:gd name="connsiteX1" fmla="*/ 613919 w 740168"/>
                <a:gd name="connsiteY1" fmla="*/ 2270106 h 2325733"/>
                <a:gd name="connsiteX2" fmla="*/ 661421 w 740168"/>
                <a:gd name="connsiteY2" fmla="*/ 1723841 h 2325733"/>
                <a:gd name="connsiteX3" fmla="*/ 578293 w 740168"/>
                <a:gd name="connsiteY3" fmla="*/ 1094448 h 2325733"/>
                <a:gd name="connsiteX4" fmla="*/ 590169 w 740168"/>
                <a:gd name="connsiteY4" fmla="*/ 643186 h 2325733"/>
                <a:gd name="connsiteX5" fmla="*/ 697047 w 740168"/>
                <a:gd name="connsiteY5" fmla="*/ 381929 h 2325733"/>
                <a:gd name="connsiteX6" fmla="*/ 708922 w 740168"/>
                <a:gd name="connsiteY6" fmla="*/ 61295 h 2325733"/>
                <a:gd name="connsiteX7" fmla="*/ 293285 w 740168"/>
                <a:gd name="connsiteY7" fmla="*/ 1919 h 2325733"/>
                <a:gd name="connsiteX8" fmla="*/ 20153 w 740168"/>
                <a:gd name="connsiteY8" fmla="*/ 144422 h 2325733"/>
                <a:gd name="connsiteX9" fmla="*/ 32028 w 740168"/>
                <a:gd name="connsiteY9" fmla="*/ 298802 h 2325733"/>
                <a:gd name="connsiteX0" fmla="*/ 32028 w 740168"/>
                <a:gd name="connsiteY0" fmla="*/ 298802 h 1743306"/>
                <a:gd name="connsiteX1" fmla="*/ 661421 w 740168"/>
                <a:gd name="connsiteY1" fmla="*/ 1723841 h 1743306"/>
                <a:gd name="connsiteX2" fmla="*/ 578293 w 740168"/>
                <a:gd name="connsiteY2" fmla="*/ 1094448 h 1743306"/>
                <a:gd name="connsiteX3" fmla="*/ 590169 w 740168"/>
                <a:gd name="connsiteY3" fmla="*/ 643186 h 1743306"/>
                <a:gd name="connsiteX4" fmla="*/ 697047 w 740168"/>
                <a:gd name="connsiteY4" fmla="*/ 381929 h 1743306"/>
                <a:gd name="connsiteX5" fmla="*/ 708922 w 740168"/>
                <a:gd name="connsiteY5" fmla="*/ 61295 h 1743306"/>
                <a:gd name="connsiteX6" fmla="*/ 293285 w 740168"/>
                <a:gd name="connsiteY6" fmla="*/ 1919 h 1743306"/>
                <a:gd name="connsiteX7" fmla="*/ 20153 w 740168"/>
                <a:gd name="connsiteY7" fmla="*/ 144422 h 1743306"/>
                <a:gd name="connsiteX8" fmla="*/ 32028 w 740168"/>
                <a:gd name="connsiteY8" fmla="*/ 298802 h 1743306"/>
                <a:gd name="connsiteX0" fmla="*/ 32028 w 740168"/>
                <a:gd name="connsiteY0" fmla="*/ 298802 h 1100177"/>
                <a:gd name="connsiteX1" fmla="*/ 578293 w 740168"/>
                <a:gd name="connsiteY1" fmla="*/ 1094448 h 1100177"/>
                <a:gd name="connsiteX2" fmla="*/ 590169 w 740168"/>
                <a:gd name="connsiteY2" fmla="*/ 643186 h 1100177"/>
                <a:gd name="connsiteX3" fmla="*/ 697047 w 740168"/>
                <a:gd name="connsiteY3" fmla="*/ 381929 h 1100177"/>
                <a:gd name="connsiteX4" fmla="*/ 708922 w 740168"/>
                <a:gd name="connsiteY4" fmla="*/ 61295 h 1100177"/>
                <a:gd name="connsiteX5" fmla="*/ 293285 w 740168"/>
                <a:gd name="connsiteY5" fmla="*/ 1919 h 1100177"/>
                <a:gd name="connsiteX6" fmla="*/ 20153 w 740168"/>
                <a:gd name="connsiteY6" fmla="*/ 144422 h 1100177"/>
                <a:gd name="connsiteX7" fmla="*/ 32028 w 740168"/>
                <a:gd name="connsiteY7" fmla="*/ 298802 h 1100177"/>
                <a:gd name="connsiteX0" fmla="*/ 32028 w 740168"/>
                <a:gd name="connsiteY0" fmla="*/ 298802 h 643949"/>
                <a:gd name="connsiteX1" fmla="*/ 590169 w 740168"/>
                <a:gd name="connsiteY1" fmla="*/ 643186 h 643949"/>
                <a:gd name="connsiteX2" fmla="*/ 697047 w 740168"/>
                <a:gd name="connsiteY2" fmla="*/ 381929 h 643949"/>
                <a:gd name="connsiteX3" fmla="*/ 708922 w 740168"/>
                <a:gd name="connsiteY3" fmla="*/ 61295 h 643949"/>
                <a:gd name="connsiteX4" fmla="*/ 293285 w 740168"/>
                <a:gd name="connsiteY4" fmla="*/ 1919 h 643949"/>
                <a:gd name="connsiteX5" fmla="*/ 20153 w 740168"/>
                <a:gd name="connsiteY5" fmla="*/ 144422 h 643949"/>
                <a:gd name="connsiteX6" fmla="*/ 32028 w 740168"/>
                <a:gd name="connsiteY6" fmla="*/ 298802 h 643949"/>
                <a:gd name="connsiteX0" fmla="*/ 32028 w 770769"/>
                <a:gd name="connsiteY0" fmla="*/ 298802 h 392351"/>
                <a:gd name="connsiteX1" fmla="*/ 697047 w 770769"/>
                <a:gd name="connsiteY1" fmla="*/ 381929 h 392351"/>
                <a:gd name="connsiteX2" fmla="*/ 708922 w 770769"/>
                <a:gd name="connsiteY2" fmla="*/ 61295 h 392351"/>
                <a:gd name="connsiteX3" fmla="*/ 293285 w 770769"/>
                <a:gd name="connsiteY3" fmla="*/ 1919 h 392351"/>
                <a:gd name="connsiteX4" fmla="*/ 20153 w 770769"/>
                <a:gd name="connsiteY4" fmla="*/ 144422 h 392351"/>
                <a:gd name="connsiteX5" fmla="*/ 32028 w 770769"/>
                <a:gd name="connsiteY5" fmla="*/ 298802 h 392351"/>
                <a:gd name="connsiteX0" fmla="*/ 32028 w 770769"/>
                <a:gd name="connsiteY0" fmla="*/ 298802 h 381929"/>
                <a:gd name="connsiteX1" fmla="*/ 697047 w 770769"/>
                <a:gd name="connsiteY1" fmla="*/ 381929 h 381929"/>
                <a:gd name="connsiteX2" fmla="*/ 708922 w 770769"/>
                <a:gd name="connsiteY2" fmla="*/ 61295 h 381929"/>
                <a:gd name="connsiteX3" fmla="*/ 293285 w 770769"/>
                <a:gd name="connsiteY3" fmla="*/ 1919 h 381929"/>
                <a:gd name="connsiteX4" fmla="*/ 20153 w 770769"/>
                <a:gd name="connsiteY4" fmla="*/ 144422 h 381929"/>
                <a:gd name="connsiteX5" fmla="*/ 32028 w 770769"/>
                <a:gd name="connsiteY5" fmla="*/ 298802 h 381929"/>
                <a:gd name="connsiteX0" fmla="*/ 28565 w 767306"/>
                <a:gd name="connsiteY0" fmla="*/ 363565 h 401528"/>
                <a:gd name="connsiteX1" fmla="*/ 693584 w 767306"/>
                <a:gd name="connsiteY1" fmla="*/ 382102 h 401528"/>
                <a:gd name="connsiteX2" fmla="*/ 705459 w 767306"/>
                <a:gd name="connsiteY2" fmla="*/ 61468 h 401528"/>
                <a:gd name="connsiteX3" fmla="*/ 289822 w 767306"/>
                <a:gd name="connsiteY3" fmla="*/ 2092 h 401528"/>
                <a:gd name="connsiteX4" fmla="*/ 16690 w 767306"/>
                <a:gd name="connsiteY4" fmla="*/ 144595 h 401528"/>
                <a:gd name="connsiteX5" fmla="*/ 28565 w 767306"/>
                <a:gd name="connsiteY5" fmla="*/ 363565 h 401528"/>
                <a:gd name="connsiteX0" fmla="*/ 65751 w 804492"/>
                <a:gd name="connsiteY0" fmla="*/ 363565 h 428857"/>
                <a:gd name="connsiteX1" fmla="*/ 730770 w 804492"/>
                <a:gd name="connsiteY1" fmla="*/ 407938 h 428857"/>
                <a:gd name="connsiteX2" fmla="*/ 742645 w 804492"/>
                <a:gd name="connsiteY2" fmla="*/ 61468 h 428857"/>
                <a:gd name="connsiteX3" fmla="*/ 327008 w 804492"/>
                <a:gd name="connsiteY3" fmla="*/ 2092 h 428857"/>
                <a:gd name="connsiteX4" fmla="*/ 53876 w 804492"/>
                <a:gd name="connsiteY4" fmla="*/ 144595 h 428857"/>
                <a:gd name="connsiteX5" fmla="*/ 65751 w 804492"/>
                <a:gd name="connsiteY5" fmla="*/ 363565 h 428857"/>
                <a:gd name="connsiteX0" fmla="*/ 65751 w 781489"/>
                <a:gd name="connsiteY0" fmla="*/ 363565 h 421809"/>
                <a:gd name="connsiteX1" fmla="*/ 730770 w 781489"/>
                <a:gd name="connsiteY1" fmla="*/ 407938 h 421809"/>
                <a:gd name="connsiteX2" fmla="*/ 736396 w 781489"/>
                <a:gd name="connsiteY2" fmla="*/ 157911 h 421809"/>
                <a:gd name="connsiteX3" fmla="*/ 742645 w 781489"/>
                <a:gd name="connsiteY3" fmla="*/ 61468 h 421809"/>
                <a:gd name="connsiteX4" fmla="*/ 327008 w 781489"/>
                <a:gd name="connsiteY4" fmla="*/ 2092 h 421809"/>
                <a:gd name="connsiteX5" fmla="*/ 53876 w 781489"/>
                <a:gd name="connsiteY5" fmla="*/ 144595 h 421809"/>
                <a:gd name="connsiteX6" fmla="*/ 65751 w 781489"/>
                <a:gd name="connsiteY6" fmla="*/ 363565 h 421809"/>
                <a:gd name="connsiteX0" fmla="*/ 65751 w 805226"/>
                <a:gd name="connsiteY0" fmla="*/ 363565 h 413524"/>
                <a:gd name="connsiteX1" fmla="*/ 730770 w 805226"/>
                <a:gd name="connsiteY1" fmla="*/ 407938 h 413524"/>
                <a:gd name="connsiteX2" fmla="*/ 789856 w 805226"/>
                <a:gd name="connsiteY2" fmla="*/ 273295 h 413524"/>
                <a:gd name="connsiteX3" fmla="*/ 736396 w 805226"/>
                <a:gd name="connsiteY3" fmla="*/ 157911 h 413524"/>
                <a:gd name="connsiteX4" fmla="*/ 742645 w 805226"/>
                <a:gd name="connsiteY4" fmla="*/ 61468 h 413524"/>
                <a:gd name="connsiteX5" fmla="*/ 327008 w 805226"/>
                <a:gd name="connsiteY5" fmla="*/ 2092 h 413524"/>
                <a:gd name="connsiteX6" fmla="*/ 53876 w 805226"/>
                <a:gd name="connsiteY6" fmla="*/ 144595 h 413524"/>
                <a:gd name="connsiteX7" fmla="*/ 65751 w 805226"/>
                <a:gd name="connsiteY7" fmla="*/ 363565 h 413524"/>
                <a:gd name="connsiteX0" fmla="*/ 65751 w 819330"/>
                <a:gd name="connsiteY0" fmla="*/ 363565 h 413524"/>
                <a:gd name="connsiteX1" fmla="*/ 730770 w 819330"/>
                <a:gd name="connsiteY1" fmla="*/ 407938 h 413524"/>
                <a:gd name="connsiteX2" fmla="*/ 789856 w 819330"/>
                <a:gd name="connsiteY2" fmla="*/ 273295 h 413524"/>
                <a:gd name="connsiteX3" fmla="*/ 736396 w 819330"/>
                <a:gd name="connsiteY3" fmla="*/ 157911 h 413524"/>
                <a:gd name="connsiteX4" fmla="*/ 742645 w 819330"/>
                <a:gd name="connsiteY4" fmla="*/ 61468 h 413524"/>
                <a:gd name="connsiteX5" fmla="*/ 327008 w 819330"/>
                <a:gd name="connsiteY5" fmla="*/ 2092 h 413524"/>
                <a:gd name="connsiteX6" fmla="*/ 53876 w 819330"/>
                <a:gd name="connsiteY6" fmla="*/ 144595 h 413524"/>
                <a:gd name="connsiteX7" fmla="*/ 65751 w 819330"/>
                <a:gd name="connsiteY7" fmla="*/ 363565 h 413524"/>
                <a:gd name="connsiteX0" fmla="*/ 65751 w 848326"/>
                <a:gd name="connsiteY0" fmla="*/ 363565 h 414267"/>
                <a:gd name="connsiteX1" fmla="*/ 730770 w 848326"/>
                <a:gd name="connsiteY1" fmla="*/ 407938 h 414267"/>
                <a:gd name="connsiteX2" fmla="*/ 830231 w 848326"/>
                <a:gd name="connsiteY2" fmla="*/ 262733 h 414267"/>
                <a:gd name="connsiteX3" fmla="*/ 736396 w 848326"/>
                <a:gd name="connsiteY3" fmla="*/ 157911 h 414267"/>
                <a:gd name="connsiteX4" fmla="*/ 742645 w 848326"/>
                <a:gd name="connsiteY4" fmla="*/ 61468 h 414267"/>
                <a:gd name="connsiteX5" fmla="*/ 327008 w 848326"/>
                <a:gd name="connsiteY5" fmla="*/ 2092 h 414267"/>
                <a:gd name="connsiteX6" fmla="*/ 53876 w 848326"/>
                <a:gd name="connsiteY6" fmla="*/ 144595 h 414267"/>
                <a:gd name="connsiteX7" fmla="*/ 65751 w 848326"/>
                <a:gd name="connsiteY7" fmla="*/ 363565 h 414267"/>
                <a:gd name="connsiteX0" fmla="*/ 65751 w 830947"/>
                <a:gd name="connsiteY0" fmla="*/ 363565 h 414267"/>
                <a:gd name="connsiteX1" fmla="*/ 730770 w 830947"/>
                <a:gd name="connsiteY1" fmla="*/ 407938 h 414267"/>
                <a:gd name="connsiteX2" fmla="*/ 830231 w 830947"/>
                <a:gd name="connsiteY2" fmla="*/ 262733 h 414267"/>
                <a:gd name="connsiteX3" fmla="*/ 764152 w 830947"/>
                <a:gd name="connsiteY3" fmla="*/ 230309 h 414267"/>
                <a:gd name="connsiteX4" fmla="*/ 736396 w 830947"/>
                <a:gd name="connsiteY4" fmla="*/ 157911 h 414267"/>
                <a:gd name="connsiteX5" fmla="*/ 742645 w 830947"/>
                <a:gd name="connsiteY5" fmla="*/ 61468 h 414267"/>
                <a:gd name="connsiteX6" fmla="*/ 327008 w 830947"/>
                <a:gd name="connsiteY6" fmla="*/ 2092 h 414267"/>
                <a:gd name="connsiteX7" fmla="*/ 53876 w 830947"/>
                <a:gd name="connsiteY7" fmla="*/ 144595 h 414267"/>
                <a:gd name="connsiteX8" fmla="*/ 65751 w 830947"/>
                <a:gd name="connsiteY8" fmla="*/ 363565 h 414267"/>
                <a:gd name="connsiteX0" fmla="*/ 65751 w 830947"/>
                <a:gd name="connsiteY0" fmla="*/ 363565 h 414267"/>
                <a:gd name="connsiteX1" fmla="*/ 730770 w 830947"/>
                <a:gd name="connsiteY1" fmla="*/ 407938 h 414267"/>
                <a:gd name="connsiteX2" fmla="*/ 830231 w 830947"/>
                <a:gd name="connsiteY2" fmla="*/ 262733 h 414267"/>
                <a:gd name="connsiteX3" fmla="*/ 764152 w 830947"/>
                <a:gd name="connsiteY3" fmla="*/ 230309 h 414267"/>
                <a:gd name="connsiteX4" fmla="*/ 736396 w 830947"/>
                <a:gd name="connsiteY4" fmla="*/ 157911 h 414267"/>
                <a:gd name="connsiteX5" fmla="*/ 724700 w 830947"/>
                <a:gd name="connsiteY5" fmla="*/ 57947 h 414267"/>
                <a:gd name="connsiteX6" fmla="*/ 327008 w 830947"/>
                <a:gd name="connsiteY6" fmla="*/ 2092 h 414267"/>
                <a:gd name="connsiteX7" fmla="*/ 53876 w 830947"/>
                <a:gd name="connsiteY7" fmla="*/ 144595 h 414267"/>
                <a:gd name="connsiteX8" fmla="*/ 65751 w 830947"/>
                <a:gd name="connsiteY8" fmla="*/ 363565 h 414267"/>
                <a:gd name="connsiteX0" fmla="*/ 56428 w 821624"/>
                <a:gd name="connsiteY0" fmla="*/ 367596 h 418298"/>
                <a:gd name="connsiteX1" fmla="*/ 721447 w 821624"/>
                <a:gd name="connsiteY1" fmla="*/ 411969 h 418298"/>
                <a:gd name="connsiteX2" fmla="*/ 820908 w 821624"/>
                <a:gd name="connsiteY2" fmla="*/ 266764 h 418298"/>
                <a:gd name="connsiteX3" fmla="*/ 754829 w 821624"/>
                <a:gd name="connsiteY3" fmla="*/ 234340 h 418298"/>
                <a:gd name="connsiteX4" fmla="*/ 727073 w 821624"/>
                <a:gd name="connsiteY4" fmla="*/ 161942 h 418298"/>
                <a:gd name="connsiteX5" fmla="*/ 715377 w 821624"/>
                <a:gd name="connsiteY5" fmla="*/ 61978 h 418298"/>
                <a:gd name="connsiteX6" fmla="*/ 317685 w 821624"/>
                <a:gd name="connsiteY6" fmla="*/ 6123 h 418298"/>
                <a:gd name="connsiteX7" fmla="*/ 126767 w 821624"/>
                <a:gd name="connsiteY7" fmla="*/ 12522 h 418298"/>
                <a:gd name="connsiteX8" fmla="*/ 44553 w 821624"/>
                <a:gd name="connsiteY8" fmla="*/ 148626 h 418298"/>
                <a:gd name="connsiteX9" fmla="*/ 56428 w 821624"/>
                <a:gd name="connsiteY9" fmla="*/ 367596 h 418298"/>
                <a:gd name="connsiteX0" fmla="*/ 46903 w 812099"/>
                <a:gd name="connsiteY0" fmla="*/ 367596 h 418132"/>
                <a:gd name="connsiteX1" fmla="*/ 711922 w 812099"/>
                <a:gd name="connsiteY1" fmla="*/ 411969 h 418132"/>
                <a:gd name="connsiteX2" fmla="*/ 811383 w 812099"/>
                <a:gd name="connsiteY2" fmla="*/ 266764 h 418132"/>
                <a:gd name="connsiteX3" fmla="*/ 745304 w 812099"/>
                <a:gd name="connsiteY3" fmla="*/ 234340 h 418132"/>
                <a:gd name="connsiteX4" fmla="*/ 717548 w 812099"/>
                <a:gd name="connsiteY4" fmla="*/ 161942 h 418132"/>
                <a:gd name="connsiteX5" fmla="*/ 705852 w 812099"/>
                <a:gd name="connsiteY5" fmla="*/ 61978 h 418132"/>
                <a:gd name="connsiteX6" fmla="*/ 308160 w 812099"/>
                <a:gd name="connsiteY6" fmla="*/ 6123 h 418132"/>
                <a:gd name="connsiteX7" fmla="*/ 117242 w 812099"/>
                <a:gd name="connsiteY7" fmla="*/ 12522 h 418132"/>
                <a:gd name="connsiteX8" fmla="*/ 61944 w 812099"/>
                <a:gd name="connsiteY8" fmla="*/ 155667 h 418132"/>
                <a:gd name="connsiteX9" fmla="*/ 46903 w 812099"/>
                <a:gd name="connsiteY9" fmla="*/ 367596 h 418132"/>
                <a:gd name="connsiteX0" fmla="*/ 73630 w 838826"/>
                <a:gd name="connsiteY0" fmla="*/ 367596 h 415963"/>
                <a:gd name="connsiteX1" fmla="*/ 738649 w 838826"/>
                <a:gd name="connsiteY1" fmla="*/ 411969 h 415963"/>
                <a:gd name="connsiteX2" fmla="*/ 838110 w 838826"/>
                <a:gd name="connsiteY2" fmla="*/ 266764 h 415963"/>
                <a:gd name="connsiteX3" fmla="*/ 772031 w 838826"/>
                <a:gd name="connsiteY3" fmla="*/ 234340 h 415963"/>
                <a:gd name="connsiteX4" fmla="*/ 744275 w 838826"/>
                <a:gd name="connsiteY4" fmla="*/ 161942 h 415963"/>
                <a:gd name="connsiteX5" fmla="*/ 732579 w 838826"/>
                <a:gd name="connsiteY5" fmla="*/ 61978 h 415963"/>
                <a:gd name="connsiteX6" fmla="*/ 334887 w 838826"/>
                <a:gd name="connsiteY6" fmla="*/ 6123 h 415963"/>
                <a:gd name="connsiteX7" fmla="*/ 143969 w 838826"/>
                <a:gd name="connsiteY7" fmla="*/ 12522 h 415963"/>
                <a:gd name="connsiteX8" fmla="*/ 88671 w 838826"/>
                <a:gd name="connsiteY8" fmla="*/ 155667 h 415963"/>
                <a:gd name="connsiteX9" fmla="*/ 18359 w 838826"/>
                <a:gd name="connsiteY9" fmla="*/ 287157 h 415963"/>
                <a:gd name="connsiteX10" fmla="*/ 73630 w 838826"/>
                <a:gd name="connsiteY10" fmla="*/ 367596 h 415963"/>
                <a:gd name="connsiteX0" fmla="*/ 56300 w 821496"/>
                <a:gd name="connsiteY0" fmla="*/ 367596 h 427017"/>
                <a:gd name="connsiteX1" fmla="*/ 364406 w 821496"/>
                <a:gd name="connsiteY1" fmla="*/ 417432 h 427017"/>
                <a:gd name="connsiteX2" fmla="*/ 721319 w 821496"/>
                <a:gd name="connsiteY2" fmla="*/ 411969 h 427017"/>
                <a:gd name="connsiteX3" fmla="*/ 820780 w 821496"/>
                <a:gd name="connsiteY3" fmla="*/ 266764 h 427017"/>
                <a:gd name="connsiteX4" fmla="*/ 754701 w 821496"/>
                <a:gd name="connsiteY4" fmla="*/ 234340 h 427017"/>
                <a:gd name="connsiteX5" fmla="*/ 726945 w 821496"/>
                <a:gd name="connsiteY5" fmla="*/ 161942 h 427017"/>
                <a:gd name="connsiteX6" fmla="*/ 715249 w 821496"/>
                <a:gd name="connsiteY6" fmla="*/ 61978 h 427017"/>
                <a:gd name="connsiteX7" fmla="*/ 317557 w 821496"/>
                <a:gd name="connsiteY7" fmla="*/ 6123 h 427017"/>
                <a:gd name="connsiteX8" fmla="*/ 126639 w 821496"/>
                <a:gd name="connsiteY8" fmla="*/ 12522 h 427017"/>
                <a:gd name="connsiteX9" fmla="*/ 71341 w 821496"/>
                <a:gd name="connsiteY9" fmla="*/ 155667 h 427017"/>
                <a:gd name="connsiteX10" fmla="*/ 1029 w 821496"/>
                <a:gd name="connsiteY10" fmla="*/ 287157 h 427017"/>
                <a:gd name="connsiteX11" fmla="*/ 56300 w 821496"/>
                <a:gd name="connsiteY11" fmla="*/ 367596 h 427017"/>
                <a:gd name="connsiteX0" fmla="*/ 56300 w 821496"/>
                <a:gd name="connsiteY0" fmla="*/ 367596 h 427017"/>
                <a:gd name="connsiteX1" fmla="*/ 364406 w 821496"/>
                <a:gd name="connsiteY1" fmla="*/ 417432 h 427017"/>
                <a:gd name="connsiteX2" fmla="*/ 743750 w 821496"/>
                <a:gd name="connsiteY2" fmla="*/ 411969 h 427017"/>
                <a:gd name="connsiteX3" fmla="*/ 820780 w 821496"/>
                <a:gd name="connsiteY3" fmla="*/ 266764 h 427017"/>
                <a:gd name="connsiteX4" fmla="*/ 754701 w 821496"/>
                <a:gd name="connsiteY4" fmla="*/ 234340 h 427017"/>
                <a:gd name="connsiteX5" fmla="*/ 726945 w 821496"/>
                <a:gd name="connsiteY5" fmla="*/ 161942 h 427017"/>
                <a:gd name="connsiteX6" fmla="*/ 715249 w 821496"/>
                <a:gd name="connsiteY6" fmla="*/ 61978 h 427017"/>
                <a:gd name="connsiteX7" fmla="*/ 317557 w 821496"/>
                <a:gd name="connsiteY7" fmla="*/ 6123 h 427017"/>
                <a:gd name="connsiteX8" fmla="*/ 126639 w 821496"/>
                <a:gd name="connsiteY8" fmla="*/ 12522 h 427017"/>
                <a:gd name="connsiteX9" fmla="*/ 71341 w 821496"/>
                <a:gd name="connsiteY9" fmla="*/ 155667 h 427017"/>
                <a:gd name="connsiteX10" fmla="*/ 1029 w 821496"/>
                <a:gd name="connsiteY10" fmla="*/ 287157 h 427017"/>
                <a:gd name="connsiteX11" fmla="*/ 56300 w 821496"/>
                <a:gd name="connsiteY11" fmla="*/ 367596 h 427017"/>
                <a:gd name="connsiteX0" fmla="*/ 56300 w 843742"/>
                <a:gd name="connsiteY0" fmla="*/ 367596 h 427017"/>
                <a:gd name="connsiteX1" fmla="*/ 364406 w 843742"/>
                <a:gd name="connsiteY1" fmla="*/ 417432 h 427017"/>
                <a:gd name="connsiteX2" fmla="*/ 743750 w 843742"/>
                <a:gd name="connsiteY2" fmla="*/ 411969 h 427017"/>
                <a:gd name="connsiteX3" fmla="*/ 843211 w 843742"/>
                <a:gd name="connsiteY3" fmla="*/ 266764 h 427017"/>
                <a:gd name="connsiteX4" fmla="*/ 754701 w 843742"/>
                <a:gd name="connsiteY4" fmla="*/ 234340 h 427017"/>
                <a:gd name="connsiteX5" fmla="*/ 726945 w 843742"/>
                <a:gd name="connsiteY5" fmla="*/ 161942 h 427017"/>
                <a:gd name="connsiteX6" fmla="*/ 715249 w 843742"/>
                <a:gd name="connsiteY6" fmla="*/ 61978 h 427017"/>
                <a:gd name="connsiteX7" fmla="*/ 317557 w 843742"/>
                <a:gd name="connsiteY7" fmla="*/ 6123 h 427017"/>
                <a:gd name="connsiteX8" fmla="*/ 126639 w 843742"/>
                <a:gd name="connsiteY8" fmla="*/ 12522 h 427017"/>
                <a:gd name="connsiteX9" fmla="*/ 71341 w 843742"/>
                <a:gd name="connsiteY9" fmla="*/ 155667 h 427017"/>
                <a:gd name="connsiteX10" fmla="*/ 1029 w 843742"/>
                <a:gd name="connsiteY10" fmla="*/ 287157 h 427017"/>
                <a:gd name="connsiteX11" fmla="*/ 56300 w 843742"/>
                <a:gd name="connsiteY11" fmla="*/ 367596 h 427017"/>
                <a:gd name="connsiteX0" fmla="*/ 56300 w 843741"/>
                <a:gd name="connsiteY0" fmla="*/ 367596 h 427017"/>
                <a:gd name="connsiteX1" fmla="*/ 364406 w 843741"/>
                <a:gd name="connsiteY1" fmla="*/ 417432 h 427017"/>
                <a:gd name="connsiteX2" fmla="*/ 743750 w 843741"/>
                <a:gd name="connsiteY2" fmla="*/ 411969 h 427017"/>
                <a:gd name="connsiteX3" fmla="*/ 843211 w 843741"/>
                <a:gd name="connsiteY3" fmla="*/ 266764 h 427017"/>
                <a:gd name="connsiteX4" fmla="*/ 754701 w 843741"/>
                <a:gd name="connsiteY4" fmla="*/ 234340 h 427017"/>
                <a:gd name="connsiteX5" fmla="*/ 726945 w 843741"/>
                <a:gd name="connsiteY5" fmla="*/ 161942 h 427017"/>
                <a:gd name="connsiteX6" fmla="*/ 715249 w 843741"/>
                <a:gd name="connsiteY6" fmla="*/ 61978 h 427017"/>
                <a:gd name="connsiteX7" fmla="*/ 317557 w 843741"/>
                <a:gd name="connsiteY7" fmla="*/ 6123 h 427017"/>
                <a:gd name="connsiteX8" fmla="*/ 126639 w 843741"/>
                <a:gd name="connsiteY8" fmla="*/ 12522 h 427017"/>
                <a:gd name="connsiteX9" fmla="*/ 71341 w 843741"/>
                <a:gd name="connsiteY9" fmla="*/ 155667 h 427017"/>
                <a:gd name="connsiteX10" fmla="*/ 1029 w 843741"/>
                <a:gd name="connsiteY10" fmla="*/ 287157 h 427017"/>
                <a:gd name="connsiteX11" fmla="*/ 56300 w 843741"/>
                <a:gd name="connsiteY11" fmla="*/ 367596 h 427017"/>
                <a:gd name="connsiteX0" fmla="*/ 56228 w 843669"/>
                <a:gd name="connsiteY0" fmla="*/ 367596 h 433286"/>
                <a:gd name="connsiteX1" fmla="*/ 359849 w 843669"/>
                <a:gd name="connsiteY1" fmla="*/ 427995 h 433286"/>
                <a:gd name="connsiteX2" fmla="*/ 743678 w 843669"/>
                <a:gd name="connsiteY2" fmla="*/ 411969 h 433286"/>
                <a:gd name="connsiteX3" fmla="*/ 843139 w 843669"/>
                <a:gd name="connsiteY3" fmla="*/ 266764 h 433286"/>
                <a:gd name="connsiteX4" fmla="*/ 754629 w 843669"/>
                <a:gd name="connsiteY4" fmla="*/ 234340 h 433286"/>
                <a:gd name="connsiteX5" fmla="*/ 726873 w 843669"/>
                <a:gd name="connsiteY5" fmla="*/ 161942 h 433286"/>
                <a:gd name="connsiteX6" fmla="*/ 715177 w 843669"/>
                <a:gd name="connsiteY6" fmla="*/ 61978 h 433286"/>
                <a:gd name="connsiteX7" fmla="*/ 317485 w 843669"/>
                <a:gd name="connsiteY7" fmla="*/ 6123 h 433286"/>
                <a:gd name="connsiteX8" fmla="*/ 126567 w 843669"/>
                <a:gd name="connsiteY8" fmla="*/ 12522 h 433286"/>
                <a:gd name="connsiteX9" fmla="*/ 71269 w 843669"/>
                <a:gd name="connsiteY9" fmla="*/ 155667 h 433286"/>
                <a:gd name="connsiteX10" fmla="*/ 957 w 843669"/>
                <a:gd name="connsiteY10" fmla="*/ 287157 h 433286"/>
                <a:gd name="connsiteX11" fmla="*/ 56228 w 843669"/>
                <a:gd name="connsiteY11" fmla="*/ 367596 h 433286"/>
                <a:gd name="connsiteX0" fmla="*/ 68309 w 855750"/>
                <a:gd name="connsiteY0" fmla="*/ 367596 h 433287"/>
                <a:gd name="connsiteX1" fmla="*/ 371930 w 855750"/>
                <a:gd name="connsiteY1" fmla="*/ 427995 h 433287"/>
                <a:gd name="connsiteX2" fmla="*/ 755759 w 855750"/>
                <a:gd name="connsiteY2" fmla="*/ 411969 h 433287"/>
                <a:gd name="connsiteX3" fmla="*/ 855220 w 855750"/>
                <a:gd name="connsiteY3" fmla="*/ 266764 h 433287"/>
                <a:gd name="connsiteX4" fmla="*/ 766710 w 855750"/>
                <a:gd name="connsiteY4" fmla="*/ 234340 h 433287"/>
                <a:gd name="connsiteX5" fmla="*/ 738954 w 855750"/>
                <a:gd name="connsiteY5" fmla="*/ 161942 h 433287"/>
                <a:gd name="connsiteX6" fmla="*/ 727258 w 855750"/>
                <a:gd name="connsiteY6" fmla="*/ 61978 h 433287"/>
                <a:gd name="connsiteX7" fmla="*/ 329566 w 855750"/>
                <a:gd name="connsiteY7" fmla="*/ 6123 h 433287"/>
                <a:gd name="connsiteX8" fmla="*/ 138648 w 855750"/>
                <a:gd name="connsiteY8" fmla="*/ 12522 h 433287"/>
                <a:gd name="connsiteX9" fmla="*/ 83350 w 855750"/>
                <a:gd name="connsiteY9" fmla="*/ 155667 h 433287"/>
                <a:gd name="connsiteX10" fmla="*/ 378 w 855750"/>
                <a:gd name="connsiteY10" fmla="*/ 287157 h 433287"/>
                <a:gd name="connsiteX11" fmla="*/ 68309 w 855750"/>
                <a:gd name="connsiteY11" fmla="*/ 367596 h 433287"/>
                <a:gd name="connsiteX0" fmla="*/ 68309 w 855751"/>
                <a:gd name="connsiteY0" fmla="*/ 344910 h 434929"/>
                <a:gd name="connsiteX1" fmla="*/ 371931 w 855751"/>
                <a:gd name="connsiteY1" fmla="*/ 427995 h 434929"/>
                <a:gd name="connsiteX2" fmla="*/ 755760 w 855751"/>
                <a:gd name="connsiteY2" fmla="*/ 411969 h 434929"/>
                <a:gd name="connsiteX3" fmla="*/ 855221 w 855751"/>
                <a:gd name="connsiteY3" fmla="*/ 266764 h 434929"/>
                <a:gd name="connsiteX4" fmla="*/ 766711 w 855751"/>
                <a:gd name="connsiteY4" fmla="*/ 234340 h 434929"/>
                <a:gd name="connsiteX5" fmla="*/ 738955 w 855751"/>
                <a:gd name="connsiteY5" fmla="*/ 161942 h 434929"/>
                <a:gd name="connsiteX6" fmla="*/ 727259 w 855751"/>
                <a:gd name="connsiteY6" fmla="*/ 61978 h 434929"/>
                <a:gd name="connsiteX7" fmla="*/ 329567 w 855751"/>
                <a:gd name="connsiteY7" fmla="*/ 6123 h 434929"/>
                <a:gd name="connsiteX8" fmla="*/ 138649 w 855751"/>
                <a:gd name="connsiteY8" fmla="*/ 12522 h 434929"/>
                <a:gd name="connsiteX9" fmla="*/ 83351 w 855751"/>
                <a:gd name="connsiteY9" fmla="*/ 155667 h 434929"/>
                <a:gd name="connsiteX10" fmla="*/ 379 w 855751"/>
                <a:gd name="connsiteY10" fmla="*/ 287157 h 434929"/>
                <a:gd name="connsiteX11" fmla="*/ 68309 w 855751"/>
                <a:gd name="connsiteY11" fmla="*/ 344910 h 434929"/>
                <a:gd name="connsiteX0" fmla="*/ 68309 w 855842"/>
                <a:gd name="connsiteY0" fmla="*/ 344910 h 434929"/>
                <a:gd name="connsiteX1" fmla="*/ 371931 w 855842"/>
                <a:gd name="connsiteY1" fmla="*/ 427995 h 434929"/>
                <a:gd name="connsiteX2" fmla="*/ 755760 w 855842"/>
                <a:gd name="connsiteY2" fmla="*/ 411969 h 434929"/>
                <a:gd name="connsiteX3" fmla="*/ 855221 w 855842"/>
                <a:gd name="connsiteY3" fmla="*/ 266764 h 434929"/>
                <a:gd name="connsiteX4" fmla="*/ 796247 w 855842"/>
                <a:gd name="connsiteY4" fmla="*/ 234340 h 434929"/>
                <a:gd name="connsiteX5" fmla="*/ 738955 w 855842"/>
                <a:gd name="connsiteY5" fmla="*/ 161942 h 434929"/>
                <a:gd name="connsiteX6" fmla="*/ 727259 w 855842"/>
                <a:gd name="connsiteY6" fmla="*/ 61978 h 434929"/>
                <a:gd name="connsiteX7" fmla="*/ 329567 w 855842"/>
                <a:gd name="connsiteY7" fmla="*/ 6123 h 434929"/>
                <a:gd name="connsiteX8" fmla="*/ 138649 w 855842"/>
                <a:gd name="connsiteY8" fmla="*/ 12522 h 434929"/>
                <a:gd name="connsiteX9" fmla="*/ 83351 w 855842"/>
                <a:gd name="connsiteY9" fmla="*/ 155667 h 434929"/>
                <a:gd name="connsiteX10" fmla="*/ 379 w 855842"/>
                <a:gd name="connsiteY10" fmla="*/ 287157 h 434929"/>
                <a:gd name="connsiteX11" fmla="*/ 68309 w 855842"/>
                <a:gd name="connsiteY11" fmla="*/ 344910 h 434929"/>
                <a:gd name="connsiteX0" fmla="*/ 68309 w 855852"/>
                <a:gd name="connsiteY0" fmla="*/ 344910 h 434929"/>
                <a:gd name="connsiteX1" fmla="*/ 371931 w 855852"/>
                <a:gd name="connsiteY1" fmla="*/ 427995 h 434929"/>
                <a:gd name="connsiteX2" fmla="*/ 755760 w 855852"/>
                <a:gd name="connsiteY2" fmla="*/ 411969 h 434929"/>
                <a:gd name="connsiteX3" fmla="*/ 855221 w 855852"/>
                <a:gd name="connsiteY3" fmla="*/ 266764 h 434929"/>
                <a:gd name="connsiteX4" fmla="*/ 796247 w 855852"/>
                <a:gd name="connsiteY4" fmla="*/ 234340 h 434929"/>
                <a:gd name="connsiteX5" fmla="*/ 755832 w 855852"/>
                <a:gd name="connsiteY5" fmla="*/ 161942 h 434929"/>
                <a:gd name="connsiteX6" fmla="*/ 727259 w 855852"/>
                <a:gd name="connsiteY6" fmla="*/ 61978 h 434929"/>
                <a:gd name="connsiteX7" fmla="*/ 329567 w 855852"/>
                <a:gd name="connsiteY7" fmla="*/ 6123 h 434929"/>
                <a:gd name="connsiteX8" fmla="*/ 138649 w 855852"/>
                <a:gd name="connsiteY8" fmla="*/ 12522 h 434929"/>
                <a:gd name="connsiteX9" fmla="*/ 83351 w 855852"/>
                <a:gd name="connsiteY9" fmla="*/ 155667 h 434929"/>
                <a:gd name="connsiteX10" fmla="*/ 379 w 855852"/>
                <a:gd name="connsiteY10" fmla="*/ 287157 h 434929"/>
                <a:gd name="connsiteX11" fmla="*/ 68309 w 855852"/>
                <a:gd name="connsiteY11" fmla="*/ 344910 h 434929"/>
                <a:gd name="connsiteX0" fmla="*/ 68309 w 855852"/>
                <a:gd name="connsiteY0" fmla="*/ 347222 h 437241"/>
                <a:gd name="connsiteX1" fmla="*/ 371931 w 855852"/>
                <a:gd name="connsiteY1" fmla="*/ 430307 h 437241"/>
                <a:gd name="connsiteX2" fmla="*/ 755760 w 855852"/>
                <a:gd name="connsiteY2" fmla="*/ 414281 h 437241"/>
                <a:gd name="connsiteX3" fmla="*/ 855221 w 855852"/>
                <a:gd name="connsiteY3" fmla="*/ 269076 h 437241"/>
                <a:gd name="connsiteX4" fmla="*/ 796247 w 855852"/>
                <a:gd name="connsiteY4" fmla="*/ 236652 h 437241"/>
                <a:gd name="connsiteX5" fmla="*/ 755832 w 855852"/>
                <a:gd name="connsiteY5" fmla="*/ 164254 h 437241"/>
                <a:gd name="connsiteX6" fmla="*/ 714602 w 855852"/>
                <a:gd name="connsiteY6" fmla="*/ 57809 h 437241"/>
                <a:gd name="connsiteX7" fmla="*/ 329567 w 855852"/>
                <a:gd name="connsiteY7" fmla="*/ 8435 h 437241"/>
                <a:gd name="connsiteX8" fmla="*/ 138649 w 855852"/>
                <a:gd name="connsiteY8" fmla="*/ 14834 h 437241"/>
                <a:gd name="connsiteX9" fmla="*/ 83351 w 855852"/>
                <a:gd name="connsiteY9" fmla="*/ 157979 h 437241"/>
                <a:gd name="connsiteX10" fmla="*/ 379 w 855852"/>
                <a:gd name="connsiteY10" fmla="*/ 289469 h 437241"/>
                <a:gd name="connsiteX11" fmla="*/ 68309 w 855852"/>
                <a:gd name="connsiteY11" fmla="*/ 347222 h 437241"/>
                <a:gd name="connsiteX0" fmla="*/ 68309 w 868407"/>
                <a:gd name="connsiteY0" fmla="*/ 347222 h 438018"/>
                <a:gd name="connsiteX1" fmla="*/ 371931 w 868407"/>
                <a:gd name="connsiteY1" fmla="*/ 430307 h 438018"/>
                <a:gd name="connsiteX2" fmla="*/ 755760 w 868407"/>
                <a:gd name="connsiteY2" fmla="*/ 414281 h 438018"/>
                <a:gd name="connsiteX3" fmla="*/ 867879 w 868407"/>
                <a:gd name="connsiteY3" fmla="*/ 252872 h 438018"/>
                <a:gd name="connsiteX4" fmla="*/ 796247 w 868407"/>
                <a:gd name="connsiteY4" fmla="*/ 236652 h 438018"/>
                <a:gd name="connsiteX5" fmla="*/ 755832 w 868407"/>
                <a:gd name="connsiteY5" fmla="*/ 164254 h 438018"/>
                <a:gd name="connsiteX6" fmla="*/ 714602 w 868407"/>
                <a:gd name="connsiteY6" fmla="*/ 57809 h 438018"/>
                <a:gd name="connsiteX7" fmla="*/ 329567 w 868407"/>
                <a:gd name="connsiteY7" fmla="*/ 8435 h 438018"/>
                <a:gd name="connsiteX8" fmla="*/ 138649 w 868407"/>
                <a:gd name="connsiteY8" fmla="*/ 14834 h 438018"/>
                <a:gd name="connsiteX9" fmla="*/ 83351 w 868407"/>
                <a:gd name="connsiteY9" fmla="*/ 157979 h 438018"/>
                <a:gd name="connsiteX10" fmla="*/ 379 w 868407"/>
                <a:gd name="connsiteY10" fmla="*/ 289469 h 438018"/>
                <a:gd name="connsiteX11" fmla="*/ 68309 w 868407"/>
                <a:gd name="connsiteY11" fmla="*/ 347222 h 438018"/>
                <a:gd name="connsiteX0" fmla="*/ 68309 w 870434"/>
                <a:gd name="connsiteY0" fmla="*/ 347222 h 438018"/>
                <a:gd name="connsiteX1" fmla="*/ 371931 w 870434"/>
                <a:gd name="connsiteY1" fmla="*/ 430307 h 438018"/>
                <a:gd name="connsiteX2" fmla="*/ 755760 w 870434"/>
                <a:gd name="connsiteY2" fmla="*/ 414281 h 438018"/>
                <a:gd name="connsiteX3" fmla="*/ 867879 w 870434"/>
                <a:gd name="connsiteY3" fmla="*/ 252872 h 438018"/>
                <a:gd name="connsiteX4" fmla="*/ 831220 w 870434"/>
                <a:gd name="connsiteY4" fmla="*/ 243471 h 438018"/>
                <a:gd name="connsiteX5" fmla="*/ 796247 w 870434"/>
                <a:gd name="connsiteY5" fmla="*/ 236652 h 438018"/>
                <a:gd name="connsiteX6" fmla="*/ 755832 w 870434"/>
                <a:gd name="connsiteY6" fmla="*/ 164254 h 438018"/>
                <a:gd name="connsiteX7" fmla="*/ 714602 w 870434"/>
                <a:gd name="connsiteY7" fmla="*/ 57809 h 438018"/>
                <a:gd name="connsiteX8" fmla="*/ 329567 w 870434"/>
                <a:gd name="connsiteY8" fmla="*/ 8435 h 438018"/>
                <a:gd name="connsiteX9" fmla="*/ 138649 w 870434"/>
                <a:gd name="connsiteY9" fmla="*/ 14834 h 438018"/>
                <a:gd name="connsiteX10" fmla="*/ 83351 w 870434"/>
                <a:gd name="connsiteY10" fmla="*/ 157979 h 438018"/>
                <a:gd name="connsiteX11" fmla="*/ 379 w 870434"/>
                <a:gd name="connsiteY11" fmla="*/ 289469 h 438018"/>
                <a:gd name="connsiteX12" fmla="*/ 68309 w 870434"/>
                <a:gd name="connsiteY12" fmla="*/ 347222 h 438018"/>
                <a:gd name="connsiteX0" fmla="*/ 68309 w 870217"/>
                <a:gd name="connsiteY0" fmla="*/ 347222 h 433739"/>
                <a:gd name="connsiteX1" fmla="*/ 371931 w 870217"/>
                <a:gd name="connsiteY1" fmla="*/ 430307 h 433739"/>
                <a:gd name="connsiteX2" fmla="*/ 759980 w 870217"/>
                <a:gd name="connsiteY2" fmla="*/ 401318 h 433739"/>
                <a:gd name="connsiteX3" fmla="*/ 867879 w 870217"/>
                <a:gd name="connsiteY3" fmla="*/ 252872 h 433739"/>
                <a:gd name="connsiteX4" fmla="*/ 831220 w 870217"/>
                <a:gd name="connsiteY4" fmla="*/ 243471 h 433739"/>
                <a:gd name="connsiteX5" fmla="*/ 796247 w 870217"/>
                <a:gd name="connsiteY5" fmla="*/ 236652 h 433739"/>
                <a:gd name="connsiteX6" fmla="*/ 755832 w 870217"/>
                <a:gd name="connsiteY6" fmla="*/ 164254 h 433739"/>
                <a:gd name="connsiteX7" fmla="*/ 714602 w 870217"/>
                <a:gd name="connsiteY7" fmla="*/ 57809 h 433739"/>
                <a:gd name="connsiteX8" fmla="*/ 329567 w 870217"/>
                <a:gd name="connsiteY8" fmla="*/ 8435 h 433739"/>
                <a:gd name="connsiteX9" fmla="*/ 138649 w 870217"/>
                <a:gd name="connsiteY9" fmla="*/ 14834 h 433739"/>
                <a:gd name="connsiteX10" fmla="*/ 83351 w 870217"/>
                <a:gd name="connsiteY10" fmla="*/ 157979 h 433739"/>
                <a:gd name="connsiteX11" fmla="*/ 379 w 870217"/>
                <a:gd name="connsiteY11" fmla="*/ 289469 h 433739"/>
                <a:gd name="connsiteX12" fmla="*/ 68309 w 870217"/>
                <a:gd name="connsiteY12" fmla="*/ 347222 h 433739"/>
                <a:gd name="connsiteX0" fmla="*/ 68309 w 870004"/>
                <a:gd name="connsiteY0" fmla="*/ 347222 h 438018"/>
                <a:gd name="connsiteX1" fmla="*/ 371931 w 870004"/>
                <a:gd name="connsiteY1" fmla="*/ 430307 h 438018"/>
                <a:gd name="connsiteX2" fmla="*/ 764199 w 870004"/>
                <a:gd name="connsiteY2" fmla="*/ 414281 h 438018"/>
                <a:gd name="connsiteX3" fmla="*/ 867879 w 870004"/>
                <a:gd name="connsiteY3" fmla="*/ 252872 h 438018"/>
                <a:gd name="connsiteX4" fmla="*/ 831220 w 870004"/>
                <a:gd name="connsiteY4" fmla="*/ 243471 h 438018"/>
                <a:gd name="connsiteX5" fmla="*/ 796247 w 870004"/>
                <a:gd name="connsiteY5" fmla="*/ 236652 h 438018"/>
                <a:gd name="connsiteX6" fmla="*/ 755832 w 870004"/>
                <a:gd name="connsiteY6" fmla="*/ 164254 h 438018"/>
                <a:gd name="connsiteX7" fmla="*/ 714602 w 870004"/>
                <a:gd name="connsiteY7" fmla="*/ 57809 h 438018"/>
                <a:gd name="connsiteX8" fmla="*/ 329567 w 870004"/>
                <a:gd name="connsiteY8" fmla="*/ 8435 h 438018"/>
                <a:gd name="connsiteX9" fmla="*/ 138649 w 870004"/>
                <a:gd name="connsiteY9" fmla="*/ 14834 h 438018"/>
                <a:gd name="connsiteX10" fmla="*/ 83351 w 870004"/>
                <a:gd name="connsiteY10" fmla="*/ 157979 h 438018"/>
                <a:gd name="connsiteX11" fmla="*/ 379 w 870004"/>
                <a:gd name="connsiteY11" fmla="*/ 289469 h 438018"/>
                <a:gd name="connsiteX12" fmla="*/ 68309 w 870004"/>
                <a:gd name="connsiteY12" fmla="*/ 347222 h 438018"/>
                <a:gd name="connsiteX0" fmla="*/ 68309 w 870005"/>
                <a:gd name="connsiteY0" fmla="*/ 347222 h 433963"/>
                <a:gd name="connsiteX1" fmla="*/ 371931 w 870005"/>
                <a:gd name="connsiteY1" fmla="*/ 430307 h 433963"/>
                <a:gd name="connsiteX2" fmla="*/ 764199 w 870005"/>
                <a:gd name="connsiteY2" fmla="*/ 414281 h 433963"/>
                <a:gd name="connsiteX3" fmla="*/ 867879 w 870005"/>
                <a:gd name="connsiteY3" fmla="*/ 252872 h 433963"/>
                <a:gd name="connsiteX4" fmla="*/ 831220 w 870005"/>
                <a:gd name="connsiteY4" fmla="*/ 243471 h 433963"/>
                <a:gd name="connsiteX5" fmla="*/ 796247 w 870005"/>
                <a:gd name="connsiteY5" fmla="*/ 236652 h 433963"/>
                <a:gd name="connsiteX6" fmla="*/ 755832 w 870005"/>
                <a:gd name="connsiteY6" fmla="*/ 164254 h 433963"/>
                <a:gd name="connsiteX7" fmla="*/ 714602 w 870005"/>
                <a:gd name="connsiteY7" fmla="*/ 57809 h 433963"/>
                <a:gd name="connsiteX8" fmla="*/ 329567 w 870005"/>
                <a:gd name="connsiteY8" fmla="*/ 8435 h 433963"/>
                <a:gd name="connsiteX9" fmla="*/ 138649 w 870005"/>
                <a:gd name="connsiteY9" fmla="*/ 14834 h 433963"/>
                <a:gd name="connsiteX10" fmla="*/ 83351 w 870005"/>
                <a:gd name="connsiteY10" fmla="*/ 157979 h 433963"/>
                <a:gd name="connsiteX11" fmla="*/ 379 w 870005"/>
                <a:gd name="connsiteY11" fmla="*/ 289469 h 433963"/>
                <a:gd name="connsiteX12" fmla="*/ 68309 w 870005"/>
                <a:gd name="connsiteY12" fmla="*/ 347222 h 433963"/>
                <a:gd name="connsiteX0" fmla="*/ 68309 w 870005"/>
                <a:gd name="connsiteY0" fmla="*/ 347222 h 432146"/>
                <a:gd name="connsiteX1" fmla="*/ 371931 w 870005"/>
                <a:gd name="connsiteY1" fmla="*/ 420585 h 432146"/>
                <a:gd name="connsiteX2" fmla="*/ 764199 w 870005"/>
                <a:gd name="connsiteY2" fmla="*/ 414281 h 432146"/>
                <a:gd name="connsiteX3" fmla="*/ 867879 w 870005"/>
                <a:gd name="connsiteY3" fmla="*/ 252872 h 432146"/>
                <a:gd name="connsiteX4" fmla="*/ 831220 w 870005"/>
                <a:gd name="connsiteY4" fmla="*/ 243471 h 432146"/>
                <a:gd name="connsiteX5" fmla="*/ 796247 w 870005"/>
                <a:gd name="connsiteY5" fmla="*/ 236652 h 432146"/>
                <a:gd name="connsiteX6" fmla="*/ 755832 w 870005"/>
                <a:gd name="connsiteY6" fmla="*/ 164254 h 432146"/>
                <a:gd name="connsiteX7" fmla="*/ 714602 w 870005"/>
                <a:gd name="connsiteY7" fmla="*/ 57809 h 432146"/>
                <a:gd name="connsiteX8" fmla="*/ 329567 w 870005"/>
                <a:gd name="connsiteY8" fmla="*/ 8435 h 432146"/>
                <a:gd name="connsiteX9" fmla="*/ 138649 w 870005"/>
                <a:gd name="connsiteY9" fmla="*/ 14834 h 432146"/>
                <a:gd name="connsiteX10" fmla="*/ 83351 w 870005"/>
                <a:gd name="connsiteY10" fmla="*/ 157979 h 432146"/>
                <a:gd name="connsiteX11" fmla="*/ 379 w 870005"/>
                <a:gd name="connsiteY11" fmla="*/ 289469 h 432146"/>
                <a:gd name="connsiteX12" fmla="*/ 68309 w 870005"/>
                <a:gd name="connsiteY12" fmla="*/ 347222 h 432146"/>
                <a:gd name="connsiteX0" fmla="*/ 68309 w 870005"/>
                <a:gd name="connsiteY0" fmla="*/ 347222 h 428994"/>
                <a:gd name="connsiteX1" fmla="*/ 371931 w 870005"/>
                <a:gd name="connsiteY1" fmla="*/ 420585 h 428994"/>
                <a:gd name="connsiteX2" fmla="*/ 764199 w 870005"/>
                <a:gd name="connsiteY2" fmla="*/ 414281 h 428994"/>
                <a:gd name="connsiteX3" fmla="*/ 867879 w 870005"/>
                <a:gd name="connsiteY3" fmla="*/ 252872 h 428994"/>
                <a:gd name="connsiteX4" fmla="*/ 831220 w 870005"/>
                <a:gd name="connsiteY4" fmla="*/ 243471 h 428994"/>
                <a:gd name="connsiteX5" fmla="*/ 796247 w 870005"/>
                <a:gd name="connsiteY5" fmla="*/ 236652 h 428994"/>
                <a:gd name="connsiteX6" fmla="*/ 755832 w 870005"/>
                <a:gd name="connsiteY6" fmla="*/ 164254 h 428994"/>
                <a:gd name="connsiteX7" fmla="*/ 714602 w 870005"/>
                <a:gd name="connsiteY7" fmla="*/ 57809 h 428994"/>
                <a:gd name="connsiteX8" fmla="*/ 329567 w 870005"/>
                <a:gd name="connsiteY8" fmla="*/ 8435 h 428994"/>
                <a:gd name="connsiteX9" fmla="*/ 138649 w 870005"/>
                <a:gd name="connsiteY9" fmla="*/ 14834 h 428994"/>
                <a:gd name="connsiteX10" fmla="*/ 83351 w 870005"/>
                <a:gd name="connsiteY10" fmla="*/ 157979 h 428994"/>
                <a:gd name="connsiteX11" fmla="*/ 379 w 870005"/>
                <a:gd name="connsiteY11" fmla="*/ 289469 h 428994"/>
                <a:gd name="connsiteX12" fmla="*/ 68309 w 870005"/>
                <a:gd name="connsiteY12" fmla="*/ 347222 h 42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0005" h="428994">
                  <a:moveTo>
                    <a:pt x="68309" y="347222"/>
                  </a:moveTo>
                  <a:cubicBezTo>
                    <a:pt x="130234" y="369075"/>
                    <a:pt x="247509" y="419131"/>
                    <a:pt x="371931" y="420585"/>
                  </a:cubicBezTo>
                  <a:cubicBezTo>
                    <a:pt x="496353" y="422039"/>
                    <a:pt x="681541" y="442233"/>
                    <a:pt x="764199" y="414281"/>
                  </a:cubicBezTo>
                  <a:cubicBezTo>
                    <a:pt x="846857" y="386329"/>
                    <a:pt x="856709" y="281340"/>
                    <a:pt x="867879" y="252872"/>
                  </a:cubicBezTo>
                  <a:cubicBezTo>
                    <a:pt x="879049" y="224404"/>
                    <a:pt x="843159" y="246174"/>
                    <a:pt x="831220" y="243471"/>
                  </a:cubicBezTo>
                  <a:cubicBezTo>
                    <a:pt x="819281" y="240768"/>
                    <a:pt x="808812" y="249855"/>
                    <a:pt x="796247" y="236652"/>
                  </a:cubicBezTo>
                  <a:cubicBezTo>
                    <a:pt x="783682" y="223449"/>
                    <a:pt x="769439" y="194061"/>
                    <a:pt x="755832" y="164254"/>
                  </a:cubicBezTo>
                  <a:cubicBezTo>
                    <a:pt x="742225" y="134447"/>
                    <a:pt x="785646" y="83779"/>
                    <a:pt x="714602" y="57809"/>
                  </a:cubicBezTo>
                  <a:cubicBezTo>
                    <a:pt x="643558" y="31839"/>
                    <a:pt x="425559" y="15597"/>
                    <a:pt x="329567" y="8435"/>
                  </a:cubicBezTo>
                  <a:cubicBezTo>
                    <a:pt x="233575" y="1273"/>
                    <a:pt x="184171" y="-8916"/>
                    <a:pt x="138649" y="14834"/>
                  </a:cubicBezTo>
                  <a:cubicBezTo>
                    <a:pt x="93127" y="38584"/>
                    <a:pt x="104286" y="112207"/>
                    <a:pt x="83351" y="157979"/>
                  </a:cubicBezTo>
                  <a:cubicBezTo>
                    <a:pt x="62416" y="203751"/>
                    <a:pt x="2886" y="257928"/>
                    <a:pt x="379" y="289469"/>
                  </a:cubicBezTo>
                  <a:cubicBezTo>
                    <a:pt x="-2128" y="321010"/>
                    <a:pt x="6384" y="325369"/>
                    <a:pt x="68309" y="347222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4098" name="Groupe 4097">
            <a:extLst>
              <a:ext uri="{FF2B5EF4-FFF2-40B4-BE49-F238E27FC236}">
                <a16:creationId xmlns:a16="http://schemas.microsoft.com/office/drawing/2014/main" id="{DA2A33C7-A001-4B02-8E74-7ADBD1ABA489}"/>
              </a:ext>
            </a:extLst>
          </p:cNvPr>
          <p:cNvGrpSpPr/>
          <p:nvPr/>
        </p:nvGrpSpPr>
        <p:grpSpPr>
          <a:xfrm>
            <a:off x="4638390" y="2032921"/>
            <a:ext cx="1701562" cy="2807889"/>
            <a:chOff x="4634460" y="3232329"/>
            <a:chExt cx="1701562" cy="2807889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5151A297-C937-41AD-A290-1C89AD8C21FD}"/>
                </a:ext>
              </a:extLst>
            </p:cNvPr>
            <p:cNvGrpSpPr/>
            <p:nvPr/>
          </p:nvGrpSpPr>
          <p:grpSpPr>
            <a:xfrm>
              <a:off x="4710887" y="3232329"/>
              <a:ext cx="1625135" cy="2807889"/>
              <a:chOff x="4710887" y="3232329"/>
              <a:chExt cx="1625135" cy="2807889"/>
            </a:xfrm>
          </p:grpSpPr>
          <p:sp>
            <p:nvSpPr>
              <p:cNvPr id="4106" name="ZoneTexte 4105">
                <a:extLst>
                  <a:ext uri="{FF2B5EF4-FFF2-40B4-BE49-F238E27FC236}">
                    <a16:creationId xmlns:a16="http://schemas.microsoft.com/office/drawing/2014/main" id="{E24FD8BC-07AC-40B3-A5E4-0482C3FB601E}"/>
                  </a:ext>
                </a:extLst>
              </p:cNvPr>
              <p:cNvSpPr txBox="1"/>
              <p:nvPr/>
            </p:nvSpPr>
            <p:spPr>
              <a:xfrm>
                <a:off x="4822969" y="4411313"/>
                <a:ext cx="1513053" cy="400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sz="2000" b="1" dirty="0"/>
                  <a:t>Hydrophobe</a:t>
                </a:r>
              </a:p>
            </p:txBody>
          </p:sp>
          <p:sp>
            <p:nvSpPr>
              <p:cNvPr id="127" name="ZoneTexte 126">
                <a:extLst>
                  <a:ext uri="{FF2B5EF4-FFF2-40B4-BE49-F238E27FC236}">
                    <a16:creationId xmlns:a16="http://schemas.microsoft.com/office/drawing/2014/main" id="{C105CF8D-7842-4ADA-9A96-4B525F972D68}"/>
                  </a:ext>
                </a:extLst>
              </p:cNvPr>
              <p:cNvSpPr txBox="1"/>
              <p:nvPr/>
            </p:nvSpPr>
            <p:spPr>
              <a:xfrm>
                <a:off x="4739298" y="3232329"/>
                <a:ext cx="1355191" cy="4001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dirty="0"/>
                  <a:t>Hydrophile</a:t>
                </a:r>
              </a:p>
            </p:txBody>
          </p: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F2CD174B-4007-491A-A280-3E96F6094F96}"/>
                  </a:ext>
                </a:extLst>
              </p:cNvPr>
              <p:cNvSpPr txBox="1"/>
              <p:nvPr/>
            </p:nvSpPr>
            <p:spPr>
              <a:xfrm>
                <a:off x="4710887" y="5640108"/>
                <a:ext cx="1355191" cy="4001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dirty="0"/>
                  <a:t>Hydrophile</a:t>
                </a:r>
              </a:p>
            </p:txBody>
          </p:sp>
        </p:grpSp>
        <p:sp>
          <p:nvSpPr>
            <p:cNvPr id="4107" name="Accolade fermante 4106">
              <a:extLst>
                <a:ext uri="{FF2B5EF4-FFF2-40B4-BE49-F238E27FC236}">
                  <a16:creationId xmlns:a16="http://schemas.microsoft.com/office/drawing/2014/main" id="{12DACB8A-D4C0-48E7-B536-BF6AE5142296}"/>
                </a:ext>
              </a:extLst>
            </p:cNvPr>
            <p:cNvSpPr/>
            <p:nvPr/>
          </p:nvSpPr>
          <p:spPr>
            <a:xfrm>
              <a:off x="4634460" y="3517658"/>
              <a:ext cx="104924" cy="2238249"/>
            </a:xfrm>
            <a:prstGeom prst="rightBrace">
              <a:avLst>
                <a:gd name="adj1" fmla="val 5376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074DDBAE-5B20-47E2-9AB9-4AB7D36A739B}"/>
              </a:ext>
            </a:extLst>
          </p:cNvPr>
          <p:cNvGrpSpPr/>
          <p:nvPr/>
        </p:nvGrpSpPr>
        <p:grpSpPr>
          <a:xfrm>
            <a:off x="112918" y="2928333"/>
            <a:ext cx="3101013" cy="400110"/>
            <a:chOff x="83119" y="4611368"/>
            <a:chExt cx="3101013" cy="400110"/>
          </a:xfrm>
        </p:grpSpPr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DAA69518-5B1E-4D8E-9A56-A58B3907518E}"/>
                </a:ext>
              </a:extLst>
            </p:cNvPr>
            <p:cNvSpPr txBox="1"/>
            <p:nvPr/>
          </p:nvSpPr>
          <p:spPr>
            <a:xfrm>
              <a:off x="83119" y="4611368"/>
              <a:ext cx="1122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/>
                <a:t>Protéine</a:t>
              </a:r>
            </a:p>
          </p:txBody>
        </p:sp>
        <p:cxnSp>
          <p:nvCxnSpPr>
            <p:cNvPr id="132" name="Connecteur droit avec flèche 131">
              <a:extLst>
                <a:ext uri="{FF2B5EF4-FFF2-40B4-BE49-F238E27FC236}">
                  <a16:creationId xmlns:a16="http://schemas.microsoft.com/office/drawing/2014/main" id="{7F47E136-089E-4A5F-8002-A23DA01ECDF4}"/>
                </a:ext>
              </a:extLst>
            </p:cNvPr>
            <p:cNvCxnSpPr>
              <a:cxnSpLocks/>
            </p:cNvCxnSpPr>
            <p:nvPr/>
          </p:nvCxnSpPr>
          <p:spPr>
            <a:xfrm>
              <a:off x="1085135" y="4809287"/>
              <a:ext cx="209899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4862D4A1-9AE3-4A2C-8BED-B87F08B0AD3D}"/>
              </a:ext>
            </a:extLst>
          </p:cNvPr>
          <p:cNvGrpSpPr/>
          <p:nvPr/>
        </p:nvGrpSpPr>
        <p:grpSpPr>
          <a:xfrm>
            <a:off x="0" y="3678316"/>
            <a:ext cx="1743409" cy="830989"/>
            <a:chOff x="-3930" y="4877724"/>
            <a:chExt cx="1743409" cy="830989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582AF524-15A6-4006-99F0-A84DB94C2144}"/>
                </a:ext>
              </a:extLst>
            </p:cNvPr>
            <p:cNvSpPr/>
            <p:nvPr/>
          </p:nvSpPr>
          <p:spPr>
            <a:xfrm>
              <a:off x="-3930" y="5165551"/>
              <a:ext cx="1218628" cy="543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Phospholipide</a:t>
              </a:r>
              <a:endPara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Cholestérol</a:t>
              </a:r>
              <a:endPara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7" name="Connecteur droit 146">
              <a:extLst>
                <a:ext uri="{FF2B5EF4-FFF2-40B4-BE49-F238E27FC236}">
                  <a16:creationId xmlns:a16="http://schemas.microsoft.com/office/drawing/2014/main" id="{95103249-A069-4CAF-B921-D90EFC7A52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6946" y="5346727"/>
              <a:ext cx="25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cteur droit 147">
              <a:extLst>
                <a:ext uri="{FF2B5EF4-FFF2-40B4-BE49-F238E27FC236}">
                  <a16:creationId xmlns:a16="http://schemas.microsoft.com/office/drawing/2014/main" id="{96896D5D-C2BF-4C8E-9542-D7DF6B39AE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3178" y="5550734"/>
              <a:ext cx="606301" cy="14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54D31A18-AEF8-4A12-A3DA-15437F682E86}"/>
                </a:ext>
              </a:extLst>
            </p:cNvPr>
            <p:cNvGrpSpPr/>
            <p:nvPr/>
          </p:nvGrpSpPr>
          <p:grpSpPr>
            <a:xfrm>
              <a:off x="251769" y="4877724"/>
              <a:ext cx="1129236" cy="400110"/>
              <a:chOff x="276268" y="5013657"/>
              <a:chExt cx="1129236" cy="400110"/>
            </a:xfrm>
          </p:grpSpPr>
          <p:sp>
            <p:nvSpPr>
              <p:cNvPr id="150" name="ZoneTexte 149">
                <a:extLst>
                  <a:ext uri="{FF2B5EF4-FFF2-40B4-BE49-F238E27FC236}">
                    <a16:creationId xmlns:a16="http://schemas.microsoft.com/office/drawing/2014/main" id="{DEF0BE09-BD50-440F-B556-B39AA4088BF2}"/>
                  </a:ext>
                </a:extLst>
              </p:cNvPr>
              <p:cNvSpPr txBox="1"/>
              <p:nvPr/>
            </p:nvSpPr>
            <p:spPr>
              <a:xfrm>
                <a:off x="276268" y="5013657"/>
                <a:ext cx="9199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b="1" dirty="0"/>
                  <a:t>Lipide</a:t>
                </a:r>
              </a:p>
            </p:txBody>
          </p:sp>
          <p:cxnSp>
            <p:nvCxnSpPr>
              <p:cNvPr id="151" name="Connecteur droit avec flèche 150">
                <a:extLst>
                  <a:ext uri="{FF2B5EF4-FFF2-40B4-BE49-F238E27FC236}">
                    <a16:creationId xmlns:a16="http://schemas.microsoft.com/office/drawing/2014/main" id="{EC339BA7-29D1-48AE-8631-C9153B358582}"/>
                  </a:ext>
                </a:extLst>
              </p:cNvPr>
              <p:cNvCxnSpPr/>
              <p:nvPr/>
            </p:nvCxnSpPr>
            <p:spPr>
              <a:xfrm flipV="1">
                <a:off x="1075928" y="5211576"/>
                <a:ext cx="32957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5" name="Groupe 154">
            <a:extLst>
              <a:ext uri="{FF2B5EF4-FFF2-40B4-BE49-F238E27FC236}">
                <a16:creationId xmlns:a16="http://schemas.microsoft.com/office/drawing/2014/main" id="{D9C6CD6A-F459-437F-891A-55C2EC937A76}"/>
              </a:ext>
            </a:extLst>
          </p:cNvPr>
          <p:cNvGrpSpPr/>
          <p:nvPr/>
        </p:nvGrpSpPr>
        <p:grpSpPr>
          <a:xfrm>
            <a:off x="5098499" y="1867282"/>
            <a:ext cx="2667189" cy="3478061"/>
            <a:chOff x="5094569" y="3066690"/>
            <a:chExt cx="2667189" cy="3478061"/>
          </a:xfrm>
        </p:grpSpPr>
        <p:cxnSp>
          <p:nvCxnSpPr>
            <p:cNvPr id="156" name="Connecteur droit avec flèche 155">
              <a:extLst>
                <a:ext uri="{FF2B5EF4-FFF2-40B4-BE49-F238E27FC236}">
                  <a16:creationId xmlns:a16="http://schemas.microsoft.com/office/drawing/2014/main" id="{4D3D4C97-5912-400E-A4F7-0569D01B41F0}"/>
                </a:ext>
              </a:extLst>
            </p:cNvPr>
            <p:cNvCxnSpPr/>
            <p:nvPr/>
          </p:nvCxnSpPr>
          <p:spPr>
            <a:xfrm>
              <a:off x="6411433" y="3066690"/>
              <a:ext cx="0" cy="306371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FD26A231-32CF-4766-9192-B7E15958E010}"/>
                </a:ext>
              </a:extLst>
            </p:cNvPr>
            <p:cNvSpPr txBox="1"/>
            <p:nvPr/>
          </p:nvSpPr>
          <p:spPr>
            <a:xfrm>
              <a:off x="5094569" y="6144641"/>
              <a:ext cx="26671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/>
                <a:t>Epaisseur</a:t>
              </a:r>
              <a:r>
                <a:rPr lang="fr-FR" sz="2000" dirty="0"/>
                <a:t> : 7 à 8 nm</a:t>
              </a:r>
            </a:p>
          </p:txBody>
        </p:sp>
      </p:grpSp>
      <p:sp>
        <p:nvSpPr>
          <p:cNvPr id="152" name="Zone de texte 1">
            <a:extLst>
              <a:ext uri="{FF2B5EF4-FFF2-40B4-BE49-F238E27FC236}">
                <a16:creationId xmlns:a16="http://schemas.microsoft.com/office/drawing/2014/main" id="{88EF4870-67A5-493B-8AA2-81A2FBA5C7C5}"/>
              </a:ext>
            </a:extLst>
          </p:cNvPr>
          <p:cNvSpPr txBox="1"/>
          <p:nvPr/>
        </p:nvSpPr>
        <p:spPr>
          <a:xfrm>
            <a:off x="6986176" y="4687828"/>
            <a:ext cx="1752600" cy="2762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9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http://coproweb.free.fr/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8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</TotalTime>
  <Words>34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Debieve</dc:creator>
  <cp:lastModifiedBy>Sebastien Debieve</cp:lastModifiedBy>
  <cp:revision>52</cp:revision>
  <dcterms:created xsi:type="dcterms:W3CDTF">2019-07-10T14:50:06Z</dcterms:created>
  <dcterms:modified xsi:type="dcterms:W3CDTF">2020-05-07T15:21:47Z</dcterms:modified>
</cp:coreProperties>
</file>